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63" r:id="rId2"/>
    <p:sldId id="265" r:id="rId3"/>
    <p:sldId id="281" r:id="rId4"/>
    <p:sldId id="268" r:id="rId5"/>
    <p:sldId id="266" r:id="rId6"/>
    <p:sldId id="271" r:id="rId7"/>
    <p:sldId id="270" r:id="rId8"/>
    <p:sldId id="272" r:id="rId9"/>
    <p:sldId id="282" r:id="rId10"/>
    <p:sldId id="273" r:id="rId11"/>
    <p:sldId id="274" r:id="rId12"/>
    <p:sldId id="275" r:id="rId13"/>
    <p:sldId id="276" r:id="rId14"/>
    <p:sldId id="277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80" r:id="rId23"/>
    <p:sldId id="291" r:id="rId24"/>
    <p:sldId id="278" r:id="rId25"/>
    <p:sldId id="262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CCFF"/>
    <a:srgbClr val="521FE1"/>
    <a:srgbClr val="1D85E3"/>
    <a:srgbClr val="6AC32D"/>
    <a:srgbClr val="7030A0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9" autoAdjust="0"/>
    <p:restoredTop sz="86339" autoAdjust="0"/>
  </p:normalViewPr>
  <p:slideViewPr>
    <p:cSldViewPr>
      <p:cViewPr varScale="1">
        <p:scale>
          <a:sx n="98" d="100"/>
          <a:sy n="98" d="100"/>
        </p:scale>
        <p:origin x="-20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A08353-1C38-496E-A6C5-AD21B815F70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FE442B1-F441-4A58-BF35-8F5850221DFA}">
      <dgm:prSet phldrT="[文本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zh-CN" altLang="en-US" dirty="0" smtClean="0"/>
            <a:t>一、开发的缘起</a:t>
          </a:r>
          <a:endParaRPr lang="zh-CN" altLang="en-US" dirty="0"/>
        </a:p>
      </dgm:t>
    </dgm:pt>
    <dgm:pt modelId="{3D37AAC6-8C6B-4E44-93D4-51F9370B913D}" type="parTrans" cxnId="{E163963B-A1E4-4988-AAC9-06EF60A2B5C4}">
      <dgm:prSet/>
      <dgm:spPr/>
      <dgm:t>
        <a:bodyPr/>
        <a:lstStyle/>
        <a:p>
          <a:endParaRPr lang="zh-CN" altLang="en-US"/>
        </a:p>
      </dgm:t>
    </dgm:pt>
    <dgm:pt modelId="{DDB46458-F752-48BF-8A2C-5946BAC6FFF4}" type="sibTrans" cxnId="{E163963B-A1E4-4988-AAC9-06EF60A2B5C4}">
      <dgm:prSet/>
      <dgm:spPr/>
      <dgm:t>
        <a:bodyPr/>
        <a:lstStyle/>
        <a:p>
          <a:endParaRPr lang="zh-CN" altLang="en-US"/>
        </a:p>
      </dgm:t>
    </dgm:pt>
    <dgm:pt modelId="{18C9A221-1A66-4D50-B408-541452969E3A}">
      <dgm:prSet phldrT="[文本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l"/>
          <a:r>
            <a:rPr lang="zh-CN" altLang="en-US" dirty="0" smtClean="0"/>
            <a:t>二、主要功能</a:t>
          </a:r>
          <a:endParaRPr lang="zh-CN" altLang="en-US" dirty="0"/>
        </a:p>
      </dgm:t>
    </dgm:pt>
    <dgm:pt modelId="{1A68E9AD-D8C4-457E-8E90-5B6F65898F4C}" type="parTrans" cxnId="{D53E70CF-7F95-44A5-AF13-67D8F5F6D142}">
      <dgm:prSet/>
      <dgm:spPr/>
      <dgm:t>
        <a:bodyPr/>
        <a:lstStyle/>
        <a:p>
          <a:endParaRPr lang="zh-CN" altLang="en-US"/>
        </a:p>
      </dgm:t>
    </dgm:pt>
    <dgm:pt modelId="{222678F9-037D-4E3B-B885-B2F5FE13AC52}" type="sibTrans" cxnId="{D53E70CF-7F95-44A5-AF13-67D8F5F6D142}">
      <dgm:prSet/>
      <dgm:spPr/>
      <dgm:t>
        <a:bodyPr/>
        <a:lstStyle/>
        <a:p>
          <a:endParaRPr lang="zh-CN" altLang="en-US"/>
        </a:p>
      </dgm:t>
    </dgm:pt>
    <dgm:pt modelId="{DBB48920-5764-4B7E-868E-B82FF0384A1C}">
      <dgm:prSet phldrT="[文本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dirty="0" smtClean="0"/>
            <a:t>三、使用操作及注意事项</a:t>
          </a:r>
          <a:endParaRPr lang="zh-CN" altLang="en-US" dirty="0"/>
        </a:p>
      </dgm:t>
    </dgm:pt>
    <dgm:pt modelId="{9781DCBA-4FBB-4DE0-8C23-108755C2E230}" type="parTrans" cxnId="{ADC1B014-5210-498E-AC01-CA7B812FA70F}">
      <dgm:prSet/>
      <dgm:spPr/>
      <dgm:t>
        <a:bodyPr/>
        <a:lstStyle/>
        <a:p>
          <a:endParaRPr lang="zh-CN" altLang="en-US"/>
        </a:p>
      </dgm:t>
    </dgm:pt>
    <dgm:pt modelId="{12590235-1684-4B4D-B21B-88D7B5FE8397}" type="sibTrans" cxnId="{ADC1B014-5210-498E-AC01-CA7B812FA70F}">
      <dgm:prSet/>
      <dgm:spPr/>
      <dgm:t>
        <a:bodyPr/>
        <a:lstStyle/>
        <a:p>
          <a:endParaRPr lang="zh-CN" altLang="en-US"/>
        </a:p>
      </dgm:t>
    </dgm:pt>
    <dgm:pt modelId="{1608F5A3-EE93-41DB-9351-714D58F37F48}">
      <dgm:prSet phldrT="[文本]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zh-CN" altLang="en-US" dirty="0" smtClean="0"/>
            <a:t>四、未来发展</a:t>
          </a:r>
          <a:endParaRPr lang="zh-CN" altLang="en-US" dirty="0"/>
        </a:p>
      </dgm:t>
    </dgm:pt>
    <dgm:pt modelId="{2BC30136-3F97-4D89-A526-246AAA47560C}" type="parTrans" cxnId="{6CB4EC53-F126-454B-8274-9678E5667185}">
      <dgm:prSet/>
      <dgm:spPr/>
      <dgm:t>
        <a:bodyPr/>
        <a:lstStyle/>
        <a:p>
          <a:endParaRPr lang="zh-CN" altLang="en-US"/>
        </a:p>
      </dgm:t>
    </dgm:pt>
    <dgm:pt modelId="{E085066E-F61D-48FD-A57A-24D7E1C4C570}" type="sibTrans" cxnId="{6CB4EC53-F126-454B-8274-9678E5667185}">
      <dgm:prSet/>
      <dgm:spPr/>
      <dgm:t>
        <a:bodyPr/>
        <a:lstStyle/>
        <a:p>
          <a:endParaRPr lang="zh-CN" altLang="en-US"/>
        </a:p>
      </dgm:t>
    </dgm:pt>
    <dgm:pt modelId="{F72354BD-CA99-466B-A7E0-214264586883}" type="pres">
      <dgm:prSet presAssocID="{06A08353-1C38-496E-A6C5-AD21B815F709}" presName="linearFlow" presStyleCnt="0">
        <dgm:presLayoutVars>
          <dgm:dir/>
          <dgm:resizeHandles val="exact"/>
        </dgm:presLayoutVars>
      </dgm:prSet>
      <dgm:spPr/>
    </dgm:pt>
    <dgm:pt modelId="{6B5B8105-5741-4DFF-A505-9D7A61DFC50F}" type="pres">
      <dgm:prSet presAssocID="{8FE442B1-F441-4A58-BF35-8F5850221DFA}" presName="composite" presStyleCnt="0"/>
      <dgm:spPr/>
    </dgm:pt>
    <dgm:pt modelId="{3D2A69A5-2F20-46CF-92C8-AFD97F21C1E9}" type="pres">
      <dgm:prSet presAssocID="{8FE442B1-F441-4A58-BF35-8F5850221DFA}" presName="imgShp" presStyleLbl="fgImgPlace1" presStyleIdx="0" presStyleCnt="4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6C5AA937-CB4C-4FC5-8B5F-D5ABED199D8A}" type="pres">
      <dgm:prSet presAssocID="{8FE442B1-F441-4A58-BF35-8F5850221DFA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CA9CDF-772C-4F4A-837F-DF4558DA0BB1}" type="pres">
      <dgm:prSet presAssocID="{DDB46458-F752-48BF-8A2C-5946BAC6FFF4}" presName="spacing" presStyleCnt="0"/>
      <dgm:spPr/>
    </dgm:pt>
    <dgm:pt modelId="{CAA15B1A-5D99-42FB-8E85-D5ED55BCC6D3}" type="pres">
      <dgm:prSet presAssocID="{18C9A221-1A66-4D50-B408-541452969E3A}" presName="composite" presStyleCnt="0"/>
      <dgm:spPr/>
    </dgm:pt>
    <dgm:pt modelId="{049AD82D-3A68-422B-83B8-E06A9867E5C1}" type="pres">
      <dgm:prSet presAssocID="{18C9A221-1A66-4D50-B408-541452969E3A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C1282A2-31E8-4888-9165-6EF2E9D079DA}" type="pres">
      <dgm:prSet presAssocID="{18C9A221-1A66-4D50-B408-541452969E3A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29FD9D4-0F8C-4625-8DAF-BC2C4B196323}" type="pres">
      <dgm:prSet presAssocID="{222678F9-037D-4E3B-B885-B2F5FE13AC52}" presName="spacing" presStyleCnt="0"/>
      <dgm:spPr/>
    </dgm:pt>
    <dgm:pt modelId="{3709DCDC-B808-46C6-A074-2CE1A392D5AC}" type="pres">
      <dgm:prSet presAssocID="{DBB48920-5764-4B7E-868E-B82FF0384A1C}" presName="composite" presStyleCnt="0"/>
      <dgm:spPr/>
    </dgm:pt>
    <dgm:pt modelId="{68972F85-3F85-4AC1-BC97-FFB3593B4E08}" type="pres">
      <dgm:prSet presAssocID="{DBB48920-5764-4B7E-868E-B82FF0384A1C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B2B827D-AF4E-4D7C-9964-EDF5F5D6EE22}" type="pres">
      <dgm:prSet presAssocID="{DBB48920-5764-4B7E-868E-B82FF0384A1C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6DDC1EB-F523-4090-9C08-EDDF1DB62809}" type="pres">
      <dgm:prSet presAssocID="{12590235-1684-4B4D-B21B-88D7B5FE8397}" presName="spacing" presStyleCnt="0"/>
      <dgm:spPr/>
    </dgm:pt>
    <dgm:pt modelId="{AACE2F36-8078-4DF9-9433-7A6F3F75802D}" type="pres">
      <dgm:prSet presAssocID="{1608F5A3-EE93-41DB-9351-714D58F37F48}" presName="composite" presStyleCnt="0"/>
      <dgm:spPr/>
    </dgm:pt>
    <dgm:pt modelId="{0010F15F-C034-4F72-849D-C2B3C38C8461}" type="pres">
      <dgm:prSet presAssocID="{1608F5A3-EE93-41DB-9351-714D58F37F48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912893D-7680-4A42-AA7C-AD1BBC7B488A}" type="pres">
      <dgm:prSet presAssocID="{1608F5A3-EE93-41DB-9351-714D58F37F48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163963B-A1E4-4988-AAC9-06EF60A2B5C4}" srcId="{06A08353-1C38-496E-A6C5-AD21B815F709}" destId="{8FE442B1-F441-4A58-BF35-8F5850221DFA}" srcOrd="0" destOrd="0" parTransId="{3D37AAC6-8C6B-4E44-93D4-51F9370B913D}" sibTransId="{DDB46458-F752-48BF-8A2C-5946BAC6FFF4}"/>
    <dgm:cxn modelId="{ADC1B014-5210-498E-AC01-CA7B812FA70F}" srcId="{06A08353-1C38-496E-A6C5-AD21B815F709}" destId="{DBB48920-5764-4B7E-868E-B82FF0384A1C}" srcOrd="2" destOrd="0" parTransId="{9781DCBA-4FBB-4DE0-8C23-108755C2E230}" sibTransId="{12590235-1684-4B4D-B21B-88D7B5FE8397}"/>
    <dgm:cxn modelId="{0C336380-F2C5-4233-88B6-AF871DD9D787}" type="presOf" srcId="{18C9A221-1A66-4D50-B408-541452969E3A}" destId="{2C1282A2-31E8-4888-9165-6EF2E9D079DA}" srcOrd="0" destOrd="0" presId="urn:microsoft.com/office/officeart/2005/8/layout/vList3"/>
    <dgm:cxn modelId="{FBF9EE65-E0BB-439E-B48C-41497CAFB752}" type="presOf" srcId="{DBB48920-5764-4B7E-868E-B82FF0384A1C}" destId="{8B2B827D-AF4E-4D7C-9964-EDF5F5D6EE22}" srcOrd="0" destOrd="0" presId="urn:microsoft.com/office/officeart/2005/8/layout/vList3"/>
    <dgm:cxn modelId="{6E5DF4EB-5669-4A34-96E5-9BB6DB775956}" type="presOf" srcId="{8FE442B1-F441-4A58-BF35-8F5850221DFA}" destId="{6C5AA937-CB4C-4FC5-8B5F-D5ABED199D8A}" srcOrd="0" destOrd="0" presId="urn:microsoft.com/office/officeart/2005/8/layout/vList3"/>
    <dgm:cxn modelId="{6CB4EC53-F126-454B-8274-9678E5667185}" srcId="{06A08353-1C38-496E-A6C5-AD21B815F709}" destId="{1608F5A3-EE93-41DB-9351-714D58F37F48}" srcOrd="3" destOrd="0" parTransId="{2BC30136-3F97-4D89-A526-246AAA47560C}" sibTransId="{E085066E-F61D-48FD-A57A-24D7E1C4C570}"/>
    <dgm:cxn modelId="{97C0E4DB-CE0F-4228-95BD-3D5AA0FA28C7}" type="presOf" srcId="{1608F5A3-EE93-41DB-9351-714D58F37F48}" destId="{4912893D-7680-4A42-AA7C-AD1BBC7B488A}" srcOrd="0" destOrd="0" presId="urn:microsoft.com/office/officeart/2005/8/layout/vList3"/>
    <dgm:cxn modelId="{39A0B8EE-CA0D-43ED-B7A4-9BBBFA2D43FF}" type="presOf" srcId="{06A08353-1C38-496E-A6C5-AD21B815F709}" destId="{F72354BD-CA99-466B-A7E0-214264586883}" srcOrd="0" destOrd="0" presId="urn:microsoft.com/office/officeart/2005/8/layout/vList3"/>
    <dgm:cxn modelId="{D53E70CF-7F95-44A5-AF13-67D8F5F6D142}" srcId="{06A08353-1C38-496E-A6C5-AD21B815F709}" destId="{18C9A221-1A66-4D50-B408-541452969E3A}" srcOrd="1" destOrd="0" parTransId="{1A68E9AD-D8C4-457E-8E90-5B6F65898F4C}" sibTransId="{222678F9-037D-4E3B-B885-B2F5FE13AC52}"/>
    <dgm:cxn modelId="{BC3066D8-D7C4-4107-A5FE-CAD68826074E}" type="presParOf" srcId="{F72354BD-CA99-466B-A7E0-214264586883}" destId="{6B5B8105-5741-4DFF-A505-9D7A61DFC50F}" srcOrd="0" destOrd="0" presId="urn:microsoft.com/office/officeart/2005/8/layout/vList3"/>
    <dgm:cxn modelId="{904C4A23-0D7D-4342-81C8-05C55691013E}" type="presParOf" srcId="{6B5B8105-5741-4DFF-A505-9D7A61DFC50F}" destId="{3D2A69A5-2F20-46CF-92C8-AFD97F21C1E9}" srcOrd="0" destOrd="0" presId="urn:microsoft.com/office/officeart/2005/8/layout/vList3"/>
    <dgm:cxn modelId="{41D9DE52-1E61-4727-BAA9-A17E7F24B6C9}" type="presParOf" srcId="{6B5B8105-5741-4DFF-A505-9D7A61DFC50F}" destId="{6C5AA937-CB4C-4FC5-8B5F-D5ABED199D8A}" srcOrd="1" destOrd="0" presId="urn:microsoft.com/office/officeart/2005/8/layout/vList3"/>
    <dgm:cxn modelId="{CA72D31E-FD2E-4A44-AE87-5FE8FCC19508}" type="presParOf" srcId="{F72354BD-CA99-466B-A7E0-214264586883}" destId="{FECA9CDF-772C-4F4A-837F-DF4558DA0BB1}" srcOrd="1" destOrd="0" presId="urn:microsoft.com/office/officeart/2005/8/layout/vList3"/>
    <dgm:cxn modelId="{2F7666C9-CB82-4604-B493-30A401A0149A}" type="presParOf" srcId="{F72354BD-CA99-466B-A7E0-214264586883}" destId="{CAA15B1A-5D99-42FB-8E85-D5ED55BCC6D3}" srcOrd="2" destOrd="0" presId="urn:microsoft.com/office/officeart/2005/8/layout/vList3"/>
    <dgm:cxn modelId="{1EA441A6-3C5D-4ED6-BFD3-83D758D18A8A}" type="presParOf" srcId="{CAA15B1A-5D99-42FB-8E85-D5ED55BCC6D3}" destId="{049AD82D-3A68-422B-83B8-E06A9867E5C1}" srcOrd="0" destOrd="0" presId="urn:microsoft.com/office/officeart/2005/8/layout/vList3"/>
    <dgm:cxn modelId="{90A32711-FD3E-4DBD-B84C-FB80ACA1406E}" type="presParOf" srcId="{CAA15B1A-5D99-42FB-8E85-D5ED55BCC6D3}" destId="{2C1282A2-31E8-4888-9165-6EF2E9D079DA}" srcOrd="1" destOrd="0" presId="urn:microsoft.com/office/officeart/2005/8/layout/vList3"/>
    <dgm:cxn modelId="{9EF607EB-AC85-4E75-AE2B-BA39FF8ACC63}" type="presParOf" srcId="{F72354BD-CA99-466B-A7E0-214264586883}" destId="{329FD9D4-0F8C-4625-8DAF-BC2C4B196323}" srcOrd="3" destOrd="0" presId="urn:microsoft.com/office/officeart/2005/8/layout/vList3"/>
    <dgm:cxn modelId="{20F19DB1-FF94-41F4-9238-0997B1EBB3FB}" type="presParOf" srcId="{F72354BD-CA99-466B-A7E0-214264586883}" destId="{3709DCDC-B808-46C6-A074-2CE1A392D5AC}" srcOrd="4" destOrd="0" presId="urn:microsoft.com/office/officeart/2005/8/layout/vList3"/>
    <dgm:cxn modelId="{1813A9F9-20DD-4F97-A0A1-AF7CC425C726}" type="presParOf" srcId="{3709DCDC-B808-46C6-A074-2CE1A392D5AC}" destId="{68972F85-3F85-4AC1-BC97-FFB3593B4E08}" srcOrd="0" destOrd="0" presId="urn:microsoft.com/office/officeart/2005/8/layout/vList3"/>
    <dgm:cxn modelId="{EB3F7526-776F-4E47-B9F9-2CAE5A0EA77B}" type="presParOf" srcId="{3709DCDC-B808-46C6-A074-2CE1A392D5AC}" destId="{8B2B827D-AF4E-4D7C-9964-EDF5F5D6EE22}" srcOrd="1" destOrd="0" presId="urn:microsoft.com/office/officeart/2005/8/layout/vList3"/>
    <dgm:cxn modelId="{5C1BA57D-E5C5-4996-A3DA-93052420B9B2}" type="presParOf" srcId="{F72354BD-CA99-466B-A7E0-214264586883}" destId="{06DDC1EB-F523-4090-9C08-EDDF1DB62809}" srcOrd="5" destOrd="0" presId="urn:microsoft.com/office/officeart/2005/8/layout/vList3"/>
    <dgm:cxn modelId="{695811C2-8F01-4091-8D26-90D68A505B89}" type="presParOf" srcId="{F72354BD-CA99-466B-A7E0-214264586883}" destId="{AACE2F36-8078-4DF9-9433-7A6F3F75802D}" srcOrd="6" destOrd="0" presId="urn:microsoft.com/office/officeart/2005/8/layout/vList3"/>
    <dgm:cxn modelId="{2E40B736-7729-436C-B9E2-02714B6B6C7E}" type="presParOf" srcId="{AACE2F36-8078-4DF9-9433-7A6F3F75802D}" destId="{0010F15F-C034-4F72-849D-C2B3C38C8461}" srcOrd="0" destOrd="0" presId="urn:microsoft.com/office/officeart/2005/8/layout/vList3"/>
    <dgm:cxn modelId="{9FC087AA-62BF-4166-A4E0-C2FB8033632D}" type="presParOf" srcId="{AACE2F36-8078-4DF9-9433-7A6F3F75802D}" destId="{4912893D-7680-4A42-AA7C-AD1BBC7B488A}" srcOrd="1" destOrd="0" presId="urn:microsoft.com/office/officeart/2005/8/layout/vList3"/>
  </dgm:cxnLst>
  <dgm:bg/>
  <dgm:whole>
    <a:ln>
      <a:solidFill>
        <a:srgbClr val="00B0F0"/>
      </a:solidFill>
    </a:ln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2201649-640C-4A33-9C1A-2502CF96E7B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zh-CN" altLang="en-US"/>
        </a:p>
      </dgm:t>
    </dgm:pt>
    <dgm:pt modelId="{ADB3D118-B132-4AAD-A310-FAD456C2A915}">
      <dgm:prSet phldrT="[文本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altLang="zh-CN" dirty="0" smtClean="0"/>
            <a:t>2</a:t>
          </a:r>
          <a:r>
            <a:rPr lang="zh-CN" altLang="en-US" dirty="0" smtClean="0"/>
            <a:t>、填写信息、盖章</a:t>
          </a:r>
          <a:endParaRPr lang="zh-CN" altLang="en-US" dirty="0"/>
        </a:p>
      </dgm:t>
    </dgm:pt>
    <dgm:pt modelId="{2056B342-9490-43AB-81AB-4692A5CD91D4}" type="parTrans" cxnId="{6DEE1C15-72C3-4292-A720-C5224061EB94}">
      <dgm:prSet/>
      <dgm:spPr/>
      <dgm:t>
        <a:bodyPr/>
        <a:lstStyle/>
        <a:p>
          <a:endParaRPr lang="zh-CN" altLang="en-US"/>
        </a:p>
      </dgm:t>
    </dgm:pt>
    <dgm:pt modelId="{8F7F0013-FCD3-4FD0-A9EF-7B4FA7C82ABD}" type="sibTrans" cxnId="{6DEE1C15-72C3-4292-A720-C5224061EB94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zh-CN" altLang="en-US"/>
        </a:p>
      </dgm:t>
    </dgm:pt>
    <dgm:pt modelId="{89917196-468C-4BB6-A3B9-FFA7AFC3E614}">
      <dgm:prSet phldrT="[文本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altLang="zh-CN" dirty="0" smtClean="0"/>
            <a:t>3</a:t>
          </a:r>
          <a:r>
            <a:rPr lang="zh-CN" altLang="en-US" dirty="0" smtClean="0"/>
            <a:t>、中心</a:t>
          </a:r>
          <a:endParaRPr lang="zh-CN" altLang="en-US" dirty="0"/>
        </a:p>
      </dgm:t>
    </dgm:pt>
    <dgm:pt modelId="{4BB22B01-CAFF-42AC-BF78-97C5286E2ECA}" type="parTrans" cxnId="{741ECCB8-CCF6-4CEE-AF5D-24EABD5DAE87}">
      <dgm:prSet/>
      <dgm:spPr/>
      <dgm:t>
        <a:bodyPr/>
        <a:lstStyle/>
        <a:p>
          <a:endParaRPr lang="zh-CN" altLang="en-US"/>
        </a:p>
      </dgm:t>
    </dgm:pt>
    <dgm:pt modelId="{82FC9AAF-5C9E-45FC-AAEC-ED5A50612991}" type="sibTrans" cxnId="{741ECCB8-CCF6-4CEE-AF5D-24EABD5DAE87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zh-CN" altLang="en-US"/>
        </a:p>
      </dgm:t>
    </dgm:pt>
    <dgm:pt modelId="{F3D44DE4-DA7A-49AE-B08F-31680C4798B8}">
      <dgm:prSet phldrT="[文本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altLang="zh-CN" dirty="0" smtClean="0"/>
            <a:t>4</a:t>
          </a:r>
          <a:r>
            <a:rPr lang="zh-CN" altLang="en-US" dirty="0" smtClean="0"/>
            <a:t>、审核</a:t>
          </a:r>
          <a:endParaRPr lang="zh-CN" altLang="en-US" dirty="0"/>
        </a:p>
      </dgm:t>
    </dgm:pt>
    <dgm:pt modelId="{FFD5560A-98CB-45AC-A01E-B506D728C584}" type="parTrans" cxnId="{6A3C370A-C8CE-45F8-9286-A3F82D15EB9D}">
      <dgm:prSet/>
      <dgm:spPr/>
      <dgm:t>
        <a:bodyPr/>
        <a:lstStyle/>
        <a:p>
          <a:endParaRPr lang="zh-CN" altLang="en-US"/>
        </a:p>
      </dgm:t>
    </dgm:pt>
    <dgm:pt modelId="{9342CD13-1754-49BE-8259-4FDF60E8C619}" type="sibTrans" cxnId="{6A3C370A-C8CE-45F8-9286-A3F82D15EB9D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zh-CN" altLang="en-US"/>
        </a:p>
      </dgm:t>
    </dgm:pt>
    <dgm:pt modelId="{7FF4E357-4DDB-4ECA-B517-683D853327A4}">
      <dgm:prSet phldrT="[文本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ln>
          <a:noFill/>
        </a:ln>
        <a:effectLst/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altLang="zh-CN" dirty="0" smtClean="0"/>
            <a:t>5</a:t>
          </a:r>
          <a:r>
            <a:rPr lang="zh-CN" altLang="en-US" dirty="0" smtClean="0"/>
            <a:t>、分配账号密码</a:t>
          </a:r>
          <a:endParaRPr lang="zh-CN" altLang="en-US" dirty="0"/>
        </a:p>
      </dgm:t>
    </dgm:pt>
    <dgm:pt modelId="{CE785DB6-77E1-406E-96A1-6458D8FB1182}" type="parTrans" cxnId="{BDD74F53-F38C-447A-98C2-5F4A0CE7FB41}">
      <dgm:prSet/>
      <dgm:spPr/>
      <dgm:t>
        <a:bodyPr/>
        <a:lstStyle/>
        <a:p>
          <a:endParaRPr lang="zh-CN" altLang="en-US"/>
        </a:p>
      </dgm:t>
    </dgm:pt>
    <dgm:pt modelId="{19382020-4D9B-42A7-A0EE-2E8ADAB38E95}" type="sibTrans" cxnId="{BDD74F53-F38C-447A-98C2-5F4A0CE7FB41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zh-CN" altLang="en-US"/>
        </a:p>
      </dgm:t>
    </dgm:pt>
    <dgm:pt modelId="{4104706D-21B3-4E5A-A1F6-9A5397B9A7FD}">
      <dgm:prSet phldrT="[文本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>
        <a:solidFill>
          <a:srgbClr val="FFC000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altLang="zh-CN" dirty="0" smtClean="0">
              <a:solidFill>
                <a:schemeClr val="tx1"/>
              </a:solidFill>
            </a:rPr>
            <a:t>1</a:t>
          </a:r>
          <a:r>
            <a:rPr lang="zh-CN" altLang="en-US" dirty="0" smtClean="0">
              <a:solidFill>
                <a:schemeClr val="tx1"/>
              </a:solidFill>
            </a:rPr>
            <a:t>、用户下载协议书</a:t>
          </a:r>
          <a:endParaRPr lang="zh-CN" altLang="en-US" dirty="0">
            <a:solidFill>
              <a:schemeClr val="tx1"/>
            </a:solidFill>
          </a:endParaRPr>
        </a:p>
      </dgm:t>
    </dgm:pt>
    <dgm:pt modelId="{5C8F11C9-B2F1-4F8C-B885-537D1E52D477}" type="parTrans" cxnId="{8AF524C1-4876-43DF-812E-D229938287B4}">
      <dgm:prSet/>
      <dgm:spPr/>
      <dgm:t>
        <a:bodyPr/>
        <a:lstStyle/>
        <a:p>
          <a:endParaRPr lang="zh-CN" altLang="en-US"/>
        </a:p>
      </dgm:t>
    </dgm:pt>
    <dgm:pt modelId="{2554CEA5-6DFA-4F86-9681-CF2D4BBD501D}" type="sibTrans" cxnId="{8AF524C1-4876-43DF-812E-D229938287B4}">
      <dgm:prSet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endParaRPr lang="zh-CN" altLang="en-US"/>
        </a:p>
      </dgm:t>
    </dgm:pt>
    <dgm:pt modelId="{383098B4-BDFF-40E0-B976-EF5A58742140}" type="pres">
      <dgm:prSet presAssocID="{52201649-640C-4A33-9C1A-2502CF96E7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BFB512B-87D0-4CC1-94A5-6744FC68930E}" type="pres">
      <dgm:prSet presAssocID="{ADB3D118-B132-4AAD-A310-FAD456C2A91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698303-AEA1-48B2-899E-EAECEABE180E}" type="pres">
      <dgm:prSet presAssocID="{8F7F0013-FCD3-4FD0-A9EF-7B4FA7C82ABD}" presName="sibTrans" presStyleLbl="sibTrans2D1" presStyleIdx="0" presStyleCnt="5"/>
      <dgm:spPr/>
      <dgm:t>
        <a:bodyPr/>
        <a:lstStyle/>
        <a:p>
          <a:endParaRPr lang="zh-CN" altLang="en-US"/>
        </a:p>
      </dgm:t>
    </dgm:pt>
    <dgm:pt modelId="{8BC6E8E3-A2DD-4930-8595-5FEA89A5A57C}" type="pres">
      <dgm:prSet presAssocID="{8F7F0013-FCD3-4FD0-A9EF-7B4FA7C82ABD}" presName="connectorText" presStyleLbl="sibTrans2D1" presStyleIdx="0" presStyleCnt="5"/>
      <dgm:spPr/>
      <dgm:t>
        <a:bodyPr/>
        <a:lstStyle/>
        <a:p>
          <a:endParaRPr lang="zh-CN" altLang="en-US"/>
        </a:p>
      </dgm:t>
    </dgm:pt>
    <dgm:pt modelId="{6813739E-022E-4E04-973A-2F0F422A1823}" type="pres">
      <dgm:prSet presAssocID="{89917196-468C-4BB6-A3B9-FFA7AFC3E61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5FE5783-474E-4FE7-922D-3F7C6E8D169D}" type="pres">
      <dgm:prSet presAssocID="{82FC9AAF-5C9E-45FC-AAEC-ED5A50612991}" presName="sibTrans" presStyleLbl="sibTrans2D1" presStyleIdx="1" presStyleCnt="5"/>
      <dgm:spPr/>
      <dgm:t>
        <a:bodyPr/>
        <a:lstStyle/>
        <a:p>
          <a:endParaRPr lang="zh-CN" altLang="en-US"/>
        </a:p>
      </dgm:t>
    </dgm:pt>
    <dgm:pt modelId="{94E4FFC1-F437-452C-9E65-462391941EDD}" type="pres">
      <dgm:prSet presAssocID="{82FC9AAF-5C9E-45FC-AAEC-ED5A50612991}" presName="connectorText" presStyleLbl="sibTrans2D1" presStyleIdx="1" presStyleCnt="5"/>
      <dgm:spPr/>
      <dgm:t>
        <a:bodyPr/>
        <a:lstStyle/>
        <a:p>
          <a:endParaRPr lang="zh-CN" altLang="en-US"/>
        </a:p>
      </dgm:t>
    </dgm:pt>
    <dgm:pt modelId="{78C01052-49A0-4E87-B45E-E0260514393D}" type="pres">
      <dgm:prSet presAssocID="{F3D44DE4-DA7A-49AE-B08F-31680C4798B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D1153EC-C0D4-44A1-BB72-0D203CEFFE31}" type="pres">
      <dgm:prSet presAssocID="{9342CD13-1754-49BE-8259-4FDF60E8C619}" presName="sibTrans" presStyleLbl="sibTrans2D1" presStyleIdx="2" presStyleCnt="5"/>
      <dgm:spPr/>
      <dgm:t>
        <a:bodyPr/>
        <a:lstStyle/>
        <a:p>
          <a:endParaRPr lang="zh-CN" altLang="en-US"/>
        </a:p>
      </dgm:t>
    </dgm:pt>
    <dgm:pt modelId="{801AB725-4114-48DE-9E96-8AEF53046CAC}" type="pres">
      <dgm:prSet presAssocID="{9342CD13-1754-49BE-8259-4FDF60E8C619}" presName="connectorText" presStyleLbl="sibTrans2D1" presStyleIdx="2" presStyleCnt="5"/>
      <dgm:spPr/>
      <dgm:t>
        <a:bodyPr/>
        <a:lstStyle/>
        <a:p>
          <a:endParaRPr lang="zh-CN" altLang="en-US"/>
        </a:p>
      </dgm:t>
    </dgm:pt>
    <dgm:pt modelId="{0DE0F7A2-E351-49DD-86EC-F3BB0D8AE80A}" type="pres">
      <dgm:prSet presAssocID="{7FF4E357-4DDB-4ECA-B517-683D853327A4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2D9570F-87C3-4178-BB9A-6D7F2AF32E63}" type="pres">
      <dgm:prSet presAssocID="{19382020-4D9B-42A7-A0EE-2E8ADAB38E95}" presName="sibTrans" presStyleLbl="sibTrans2D1" presStyleIdx="3" presStyleCnt="5"/>
      <dgm:spPr/>
      <dgm:t>
        <a:bodyPr/>
        <a:lstStyle/>
        <a:p>
          <a:endParaRPr lang="zh-CN" altLang="en-US"/>
        </a:p>
      </dgm:t>
    </dgm:pt>
    <dgm:pt modelId="{9831BD90-771D-42A9-A673-6BB0B1D11AD8}" type="pres">
      <dgm:prSet presAssocID="{19382020-4D9B-42A7-A0EE-2E8ADAB38E95}" presName="connectorText" presStyleLbl="sibTrans2D1" presStyleIdx="3" presStyleCnt="5"/>
      <dgm:spPr/>
      <dgm:t>
        <a:bodyPr/>
        <a:lstStyle/>
        <a:p>
          <a:endParaRPr lang="zh-CN" altLang="en-US"/>
        </a:p>
      </dgm:t>
    </dgm:pt>
    <dgm:pt modelId="{5FD94F21-E115-4121-B588-EF7377CF70C4}" type="pres">
      <dgm:prSet presAssocID="{4104706D-21B3-4E5A-A1F6-9A5397B9A7F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C81E2D-9F7D-4E5F-AAB1-A3889491F8AD}" type="pres">
      <dgm:prSet presAssocID="{2554CEA5-6DFA-4F86-9681-CF2D4BBD501D}" presName="sibTrans" presStyleLbl="sibTrans2D1" presStyleIdx="4" presStyleCnt="5"/>
      <dgm:spPr/>
      <dgm:t>
        <a:bodyPr/>
        <a:lstStyle/>
        <a:p>
          <a:endParaRPr lang="zh-CN" altLang="en-US"/>
        </a:p>
      </dgm:t>
    </dgm:pt>
    <dgm:pt modelId="{7FC9A101-3F37-464F-B76E-A2679AFBDAE0}" type="pres">
      <dgm:prSet presAssocID="{2554CEA5-6DFA-4F86-9681-CF2D4BBD501D}" presName="connectorText" presStyleLbl="sibTrans2D1" presStyleIdx="4" presStyleCnt="5"/>
      <dgm:spPr/>
      <dgm:t>
        <a:bodyPr/>
        <a:lstStyle/>
        <a:p>
          <a:endParaRPr lang="zh-CN" altLang="en-US"/>
        </a:p>
      </dgm:t>
    </dgm:pt>
  </dgm:ptLst>
  <dgm:cxnLst>
    <dgm:cxn modelId="{D02C829C-33F8-4035-B597-75AAD551B523}" type="presOf" srcId="{19382020-4D9B-42A7-A0EE-2E8ADAB38E95}" destId="{12D9570F-87C3-4178-BB9A-6D7F2AF32E63}" srcOrd="0" destOrd="0" presId="urn:microsoft.com/office/officeart/2005/8/layout/cycle2"/>
    <dgm:cxn modelId="{885605F8-6AC3-4435-B771-1249B587D5B7}" type="presOf" srcId="{8F7F0013-FCD3-4FD0-A9EF-7B4FA7C82ABD}" destId="{BA698303-AEA1-48B2-899E-EAECEABE180E}" srcOrd="0" destOrd="0" presId="urn:microsoft.com/office/officeart/2005/8/layout/cycle2"/>
    <dgm:cxn modelId="{DC3ED57F-83CB-487E-BB7F-5622779103A7}" type="presOf" srcId="{4104706D-21B3-4E5A-A1F6-9A5397B9A7FD}" destId="{5FD94F21-E115-4121-B588-EF7377CF70C4}" srcOrd="0" destOrd="0" presId="urn:microsoft.com/office/officeart/2005/8/layout/cycle2"/>
    <dgm:cxn modelId="{3511F55C-8B72-4EEE-B934-0BB4A0882324}" type="presOf" srcId="{F3D44DE4-DA7A-49AE-B08F-31680C4798B8}" destId="{78C01052-49A0-4E87-B45E-E0260514393D}" srcOrd="0" destOrd="0" presId="urn:microsoft.com/office/officeart/2005/8/layout/cycle2"/>
    <dgm:cxn modelId="{C5D90D74-6E56-4565-94EE-9116BFFBF1F8}" type="presOf" srcId="{19382020-4D9B-42A7-A0EE-2E8ADAB38E95}" destId="{9831BD90-771D-42A9-A673-6BB0B1D11AD8}" srcOrd="1" destOrd="0" presId="urn:microsoft.com/office/officeart/2005/8/layout/cycle2"/>
    <dgm:cxn modelId="{2CA2C1C5-3EF5-4614-9D63-0DC02C7A4A08}" type="presOf" srcId="{7FF4E357-4DDB-4ECA-B517-683D853327A4}" destId="{0DE0F7A2-E351-49DD-86EC-F3BB0D8AE80A}" srcOrd="0" destOrd="0" presId="urn:microsoft.com/office/officeart/2005/8/layout/cycle2"/>
    <dgm:cxn modelId="{FA55FC4D-5F7D-4D58-BF7B-492C569110B6}" type="presOf" srcId="{2554CEA5-6DFA-4F86-9681-CF2D4BBD501D}" destId="{7FC9A101-3F37-464F-B76E-A2679AFBDAE0}" srcOrd="1" destOrd="0" presId="urn:microsoft.com/office/officeart/2005/8/layout/cycle2"/>
    <dgm:cxn modelId="{F7EEB4E0-EFA1-4A1D-8B4F-FEB10721E831}" type="presOf" srcId="{89917196-468C-4BB6-A3B9-FFA7AFC3E614}" destId="{6813739E-022E-4E04-973A-2F0F422A1823}" srcOrd="0" destOrd="0" presId="urn:microsoft.com/office/officeart/2005/8/layout/cycle2"/>
    <dgm:cxn modelId="{6A3C370A-C8CE-45F8-9286-A3F82D15EB9D}" srcId="{52201649-640C-4A33-9C1A-2502CF96E7BA}" destId="{F3D44DE4-DA7A-49AE-B08F-31680C4798B8}" srcOrd="2" destOrd="0" parTransId="{FFD5560A-98CB-45AC-A01E-B506D728C584}" sibTransId="{9342CD13-1754-49BE-8259-4FDF60E8C619}"/>
    <dgm:cxn modelId="{6DEE1C15-72C3-4292-A720-C5224061EB94}" srcId="{52201649-640C-4A33-9C1A-2502CF96E7BA}" destId="{ADB3D118-B132-4AAD-A310-FAD456C2A915}" srcOrd="0" destOrd="0" parTransId="{2056B342-9490-43AB-81AB-4692A5CD91D4}" sibTransId="{8F7F0013-FCD3-4FD0-A9EF-7B4FA7C82ABD}"/>
    <dgm:cxn modelId="{BDD74F53-F38C-447A-98C2-5F4A0CE7FB41}" srcId="{52201649-640C-4A33-9C1A-2502CF96E7BA}" destId="{7FF4E357-4DDB-4ECA-B517-683D853327A4}" srcOrd="3" destOrd="0" parTransId="{CE785DB6-77E1-406E-96A1-6458D8FB1182}" sibTransId="{19382020-4D9B-42A7-A0EE-2E8ADAB38E95}"/>
    <dgm:cxn modelId="{25D9235B-A663-4DC7-8B7E-51C8F866B233}" type="presOf" srcId="{82FC9AAF-5C9E-45FC-AAEC-ED5A50612991}" destId="{F5FE5783-474E-4FE7-922D-3F7C6E8D169D}" srcOrd="0" destOrd="0" presId="urn:microsoft.com/office/officeart/2005/8/layout/cycle2"/>
    <dgm:cxn modelId="{C2FBCF2E-5A56-4C96-90B6-1BDB451BF277}" type="presOf" srcId="{82FC9AAF-5C9E-45FC-AAEC-ED5A50612991}" destId="{94E4FFC1-F437-452C-9E65-462391941EDD}" srcOrd="1" destOrd="0" presId="urn:microsoft.com/office/officeart/2005/8/layout/cycle2"/>
    <dgm:cxn modelId="{DD54F4CA-5F54-4633-A0E0-8682D8D89454}" type="presOf" srcId="{9342CD13-1754-49BE-8259-4FDF60E8C619}" destId="{5D1153EC-C0D4-44A1-BB72-0D203CEFFE31}" srcOrd="0" destOrd="0" presId="urn:microsoft.com/office/officeart/2005/8/layout/cycle2"/>
    <dgm:cxn modelId="{4E496BCE-2A67-4829-9DAD-7D91B47FF4EC}" type="presOf" srcId="{9342CD13-1754-49BE-8259-4FDF60E8C619}" destId="{801AB725-4114-48DE-9E96-8AEF53046CAC}" srcOrd="1" destOrd="0" presId="urn:microsoft.com/office/officeart/2005/8/layout/cycle2"/>
    <dgm:cxn modelId="{741ECCB8-CCF6-4CEE-AF5D-24EABD5DAE87}" srcId="{52201649-640C-4A33-9C1A-2502CF96E7BA}" destId="{89917196-468C-4BB6-A3B9-FFA7AFC3E614}" srcOrd="1" destOrd="0" parTransId="{4BB22B01-CAFF-42AC-BF78-97C5286E2ECA}" sibTransId="{82FC9AAF-5C9E-45FC-AAEC-ED5A50612991}"/>
    <dgm:cxn modelId="{1ECBA4C8-F954-443B-A4E2-0EDC5B36C49C}" type="presOf" srcId="{8F7F0013-FCD3-4FD0-A9EF-7B4FA7C82ABD}" destId="{8BC6E8E3-A2DD-4930-8595-5FEA89A5A57C}" srcOrd="1" destOrd="0" presId="urn:microsoft.com/office/officeart/2005/8/layout/cycle2"/>
    <dgm:cxn modelId="{4A9C5C01-2F37-4C83-8C77-F8CAA24753E1}" type="presOf" srcId="{ADB3D118-B132-4AAD-A310-FAD456C2A915}" destId="{EBFB512B-87D0-4CC1-94A5-6744FC68930E}" srcOrd="0" destOrd="0" presId="urn:microsoft.com/office/officeart/2005/8/layout/cycle2"/>
    <dgm:cxn modelId="{BA3176A3-EF4B-46C2-84AE-AECE88C1A525}" type="presOf" srcId="{2554CEA5-6DFA-4F86-9681-CF2D4BBD501D}" destId="{AAC81E2D-9F7D-4E5F-AAB1-A3889491F8AD}" srcOrd="0" destOrd="0" presId="urn:microsoft.com/office/officeart/2005/8/layout/cycle2"/>
    <dgm:cxn modelId="{C26E31C9-F877-475D-B0A3-922F997A0079}" type="presOf" srcId="{52201649-640C-4A33-9C1A-2502CF96E7BA}" destId="{383098B4-BDFF-40E0-B976-EF5A58742140}" srcOrd="0" destOrd="0" presId="urn:microsoft.com/office/officeart/2005/8/layout/cycle2"/>
    <dgm:cxn modelId="{8AF524C1-4876-43DF-812E-D229938287B4}" srcId="{52201649-640C-4A33-9C1A-2502CF96E7BA}" destId="{4104706D-21B3-4E5A-A1F6-9A5397B9A7FD}" srcOrd="4" destOrd="0" parTransId="{5C8F11C9-B2F1-4F8C-B885-537D1E52D477}" sibTransId="{2554CEA5-6DFA-4F86-9681-CF2D4BBD501D}"/>
    <dgm:cxn modelId="{143B7861-B604-4561-BB87-2549F6442C0C}" type="presParOf" srcId="{383098B4-BDFF-40E0-B976-EF5A58742140}" destId="{EBFB512B-87D0-4CC1-94A5-6744FC68930E}" srcOrd="0" destOrd="0" presId="urn:microsoft.com/office/officeart/2005/8/layout/cycle2"/>
    <dgm:cxn modelId="{7C1C6310-926F-4D36-9F6A-E6BFE9B01AFA}" type="presParOf" srcId="{383098B4-BDFF-40E0-B976-EF5A58742140}" destId="{BA698303-AEA1-48B2-899E-EAECEABE180E}" srcOrd="1" destOrd="0" presId="urn:microsoft.com/office/officeart/2005/8/layout/cycle2"/>
    <dgm:cxn modelId="{F4F70E40-1FD8-427C-B93E-CFC9D0C7F9DC}" type="presParOf" srcId="{BA698303-AEA1-48B2-899E-EAECEABE180E}" destId="{8BC6E8E3-A2DD-4930-8595-5FEA89A5A57C}" srcOrd="0" destOrd="0" presId="urn:microsoft.com/office/officeart/2005/8/layout/cycle2"/>
    <dgm:cxn modelId="{3A3D80D9-7140-45EB-8F33-CD53855A7A97}" type="presParOf" srcId="{383098B4-BDFF-40E0-B976-EF5A58742140}" destId="{6813739E-022E-4E04-973A-2F0F422A1823}" srcOrd="2" destOrd="0" presId="urn:microsoft.com/office/officeart/2005/8/layout/cycle2"/>
    <dgm:cxn modelId="{2E79286F-593F-4A3E-AEF3-2E2CC433F84F}" type="presParOf" srcId="{383098B4-BDFF-40E0-B976-EF5A58742140}" destId="{F5FE5783-474E-4FE7-922D-3F7C6E8D169D}" srcOrd="3" destOrd="0" presId="urn:microsoft.com/office/officeart/2005/8/layout/cycle2"/>
    <dgm:cxn modelId="{27AA5C60-55AF-4DAC-83ED-CD9560D658B2}" type="presParOf" srcId="{F5FE5783-474E-4FE7-922D-3F7C6E8D169D}" destId="{94E4FFC1-F437-452C-9E65-462391941EDD}" srcOrd="0" destOrd="0" presId="urn:microsoft.com/office/officeart/2005/8/layout/cycle2"/>
    <dgm:cxn modelId="{FF938F4D-FFB3-47FA-903C-E8CD9147EE68}" type="presParOf" srcId="{383098B4-BDFF-40E0-B976-EF5A58742140}" destId="{78C01052-49A0-4E87-B45E-E0260514393D}" srcOrd="4" destOrd="0" presId="urn:microsoft.com/office/officeart/2005/8/layout/cycle2"/>
    <dgm:cxn modelId="{47B56E25-AB68-4A55-91AA-B7A5D88305F4}" type="presParOf" srcId="{383098B4-BDFF-40E0-B976-EF5A58742140}" destId="{5D1153EC-C0D4-44A1-BB72-0D203CEFFE31}" srcOrd="5" destOrd="0" presId="urn:microsoft.com/office/officeart/2005/8/layout/cycle2"/>
    <dgm:cxn modelId="{40326A51-6DB4-4372-A527-1B2059F619CE}" type="presParOf" srcId="{5D1153EC-C0D4-44A1-BB72-0D203CEFFE31}" destId="{801AB725-4114-48DE-9E96-8AEF53046CAC}" srcOrd="0" destOrd="0" presId="urn:microsoft.com/office/officeart/2005/8/layout/cycle2"/>
    <dgm:cxn modelId="{74C60A93-FECC-4794-A33E-84C08FC14CAD}" type="presParOf" srcId="{383098B4-BDFF-40E0-B976-EF5A58742140}" destId="{0DE0F7A2-E351-49DD-86EC-F3BB0D8AE80A}" srcOrd="6" destOrd="0" presId="urn:microsoft.com/office/officeart/2005/8/layout/cycle2"/>
    <dgm:cxn modelId="{C736CAA6-D4CE-4540-9A6E-B1C199041A89}" type="presParOf" srcId="{383098B4-BDFF-40E0-B976-EF5A58742140}" destId="{12D9570F-87C3-4178-BB9A-6D7F2AF32E63}" srcOrd="7" destOrd="0" presId="urn:microsoft.com/office/officeart/2005/8/layout/cycle2"/>
    <dgm:cxn modelId="{0C667DD8-9F8E-4550-BA1D-E4EF65F62758}" type="presParOf" srcId="{12D9570F-87C3-4178-BB9A-6D7F2AF32E63}" destId="{9831BD90-771D-42A9-A673-6BB0B1D11AD8}" srcOrd="0" destOrd="0" presId="urn:microsoft.com/office/officeart/2005/8/layout/cycle2"/>
    <dgm:cxn modelId="{53860205-49D6-42BF-AAF2-BB96F394E15C}" type="presParOf" srcId="{383098B4-BDFF-40E0-B976-EF5A58742140}" destId="{5FD94F21-E115-4121-B588-EF7377CF70C4}" srcOrd="8" destOrd="0" presId="urn:microsoft.com/office/officeart/2005/8/layout/cycle2"/>
    <dgm:cxn modelId="{4C822ED4-2E84-4949-8F3E-47AD05AF6FC6}" type="presParOf" srcId="{383098B4-BDFF-40E0-B976-EF5A58742140}" destId="{AAC81E2D-9F7D-4E5F-AAB1-A3889491F8AD}" srcOrd="9" destOrd="0" presId="urn:microsoft.com/office/officeart/2005/8/layout/cycle2"/>
    <dgm:cxn modelId="{66D8D200-2191-4AAF-A031-55ED2C431B76}" type="presParOf" srcId="{AAC81E2D-9F7D-4E5F-AAB1-A3889491F8AD}" destId="{7FC9A101-3F37-464F-B76E-A2679AFBDAE0}" srcOrd="0" destOrd="0" presId="urn:microsoft.com/office/officeart/2005/8/layout/cycle2"/>
  </dgm:cxnLst>
  <dgm:bg>
    <a:solidFill>
      <a:srgbClr val="1D85E3"/>
    </a:solidFill>
    <a:effectLst/>
  </dgm:bg>
  <dgm:whole>
    <a:ln w="12700">
      <a:solidFill>
        <a:srgbClr val="00B0F0"/>
      </a:solidFill>
    </a:ln>
    <a:effectLst/>
  </dgm:whole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91BC305-708C-4376-A146-0403C21A6720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0FFDF2C-2424-4C2E-B851-70E8DDF5CFD9}">
      <dgm:prSet phldrT="[文本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dirty="0" smtClean="0"/>
            <a:t>用户申请注册</a:t>
          </a:r>
          <a:endParaRPr lang="zh-CN" altLang="en-US" dirty="0"/>
        </a:p>
      </dgm:t>
    </dgm:pt>
    <dgm:pt modelId="{1F649C63-829F-40DC-9E83-2D01E91F14F8}" type="parTrans" cxnId="{086F4D43-DA68-4059-9C8F-C5DD01DA5817}">
      <dgm:prSet/>
      <dgm:spPr/>
      <dgm:t>
        <a:bodyPr/>
        <a:lstStyle/>
        <a:p>
          <a:endParaRPr lang="zh-CN" altLang="en-US"/>
        </a:p>
      </dgm:t>
    </dgm:pt>
    <dgm:pt modelId="{751D8019-05E5-404F-A979-003786AA9B93}" type="sibTrans" cxnId="{086F4D43-DA68-4059-9C8F-C5DD01DA5817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6EB69980-7566-4EAF-9014-90E8E87189EE}">
      <dgm:prSet phldrT="[文本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FFC000"/>
        </a:solidFill>
      </dgm:spPr>
      <dgm:t>
        <a:bodyPr/>
        <a:lstStyle/>
        <a:p>
          <a:r>
            <a:rPr lang="zh-CN" altLang="en-US" dirty="0" smtClean="0"/>
            <a:t>成员馆信息管理及应用</a:t>
          </a:r>
          <a:endParaRPr lang="zh-CN" altLang="en-US" dirty="0"/>
        </a:p>
      </dgm:t>
    </dgm:pt>
    <dgm:pt modelId="{A98D9013-5EE3-4D43-9C20-049F02ED7587}" type="parTrans" cxnId="{B16D5C62-8E12-48A6-83FD-0052E1D04ADF}">
      <dgm:prSet/>
      <dgm:spPr/>
      <dgm:t>
        <a:bodyPr/>
        <a:lstStyle/>
        <a:p>
          <a:endParaRPr lang="zh-CN" altLang="en-US"/>
        </a:p>
      </dgm:t>
    </dgm:pt>
    <dgm:pt modelId="{B434D009-493B-4536-8EA8-E3949C0BC235}" type="sibTrans" cxnId="{B16D5C62-8E12-48A6-83FD-0052E1D04ADF}">
      <dgm:prSet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tx1"/>
        </a:solidFill>
      </dgm:spPr>
      <dgm:t>
        <a:bodyPr/>
        <a:lstStyle/>
        <a:p>
          <a:endParaRPr lang="zh-CN" altLang="en-US"/>
        </a:p>
      </dgm:t>
    </dgm:pt>
    <dgm:pt modelId="{9F86DC06-F6B2-49FB-8565-322B8AF8E28A}">
      <dgm:prSet phldrT="[文本]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rgbClr val="FF0000"/>
        </a:solidFill>
        <a:effectLst>
          <a:innerShdw blurRad="63500" dist="50800" dir="18900000">
            <a:prstClr val="black">
              <a:alpha val="50000"/>
            </a:prstClr>
          </a:innerShdw>
        </a:effectLst>
      </dgm:spPr>
      <dgm:t>
        <a:bodyPr/>
        <a:lstStyle/>
        <a:p>
          <a:r>
            <a:rPr lang="zh-CN" dirty="0" smtClean="0"/>
            <a:t>用户注册与管理系统</a:t>
          </a:r>
          <a:endParaRPr lang="zh-CN" altLang="en-US" dirty="0"/>
        </a:p>
      </dgm:t>
    </dgm:pt>
    <dgm:pt modelId="{D159188B-9315-43C7-B7EE-EC71BB0BF92A}" type="parTrans" cxnId="{5D245DE9-F846-45E9-8185-4C62607A1D02}">
      <dgm:prSet/>
      <dgm:spPr/>
      <dgm:t>
        <a:bodyPr/>
        <a:lstStyle/>
        <a:p>
          <a:endParaRPr lang="zh-CN" altLang="en-US"/>
        </a:p>
      </dgm:t>
    </dgm:pt>
    <dgm:pt modelId="{FD095C3F-C778-4DE6-8892-91DD1F307D10}" type="sibTrans" cxnId="{5D245DE9-F846-45E9-8185-4C62607A1D02}">
      <dgm:prSet/>
      <dgm:spPr/>
      <dgm:t>
        <a:bodyPr/>
        <a:lstStyle/>
        <a:p>
          <a:endParaRPr lang="zh-CN" altLang="en-US"/>
        </a:p>
      </dgm:t>
    </dgm:pt>
    <dgm:pt modelId="{03981C16-6188-45D0-A929-1C12F30C6558}" type="pres">
      <dgm:prSet presAssocID="{291BC305-708C-4376-A146-0403C21A6720}" presName="Name0" presStyleCnt="0">
        <dgm:presLayoutVars>
          <dgm:dir/>
          <dgm:resizeHandles val="exact"/>
        </dgm:presLayoutVars>
      </dgm:prSet>
      <dgm:spPr/>
    </dgm:pt>
    <dgm:pt modelId="{963370DA-70B3-40E7-B188-E4EF0B1E2DEB}" type="pres">
      <dgm:prSet presAssocID="{291BC305-708C-4376-A146-0403C21A6720}" presName="vNodes" presStyleCnt="0"/>
      <dgm:spPr/>
    </dgm:pt>
    <dgm:pt modelId="{46B40F88-1F73-4094-88DD-0A3B07CD3376}" type="pres">
      <dgm:prSet presAssocID="{50FFDF2C-2424-4C2E-B851-70E8DDF5CFD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523207C-1ABC-4D86-A0B5-FF0AC6F34DF9}" type="pres">
      <dgm:prSet presAssocID="{751D8019-05E5-404F-A979-003786AA9B93}" presName="spacerT" presStyleCnt="0"/>
      <dgm:spPr/>
    </dgm:pt>
    <dgm:pt modelId="{F933F78F-C28D-420F-AB61-C403E957FCC9}" type="pres">
      <dgm:prSet presAssocID="{751D8019-05E5-404F-A979-003786AA9B93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29383770-10F0-4406-8F6A-B6FF81995E1A}" type="pres">
      <dgm:prSet presAssocID="{751D8019-05E5-404F-A979-003786AA9B93}" presName="spacerB" presStyleCnt="0"/>
      <dgm:spPr/>
    </dgm:pt>
    <dgm:pt modelId="{AD0B411F-0AF0-4484-92FA-413080D1C0B4}" type="pres">
      <dgm:prSet presAssocID="{6EB69980-7566-4EAF-9014-90E8E87189E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DCF7E56-0DA7-482F-A781-E9DCBFDC34EA}" type="pres">
      <dgm:prSet presAssocID="{291BC305-708C-4376-A146-0403C21A6720}" presName="sibTransLast" presStyleLbl="sibTrans2D1" presStyleIdx="1" presStyleCnt="2"/>
      <dgm:spPr/>
      <dgm:t>
        <a:bodyPr/>
        <a:lstStyle/>
        <a:p>
          <a:endParaRPr lang="zh-CN" altLang="en-US"/>
        </a:p>
      </dgm:t>
    </dgm:pt>
    <dgm:pt modelId="{06C1A6B6-7A01-40BD-B42E-D02D020CDBE3}" type="pres">
      <dgm:prSet presAssocID="{291BC305-708C-4376-A146-0403C21A6720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4BA7A8B1-8274-486F-B74E-4BB7D37D737A}" type="pres">
      <dgm:prSet presAssocID="{291BC305-708C-4376-A146-0403C21A6720}" presName="lastNode" presStyleLbl="node1" presStyleIdx="2" presStyleCnt="3" custScaleX="103544" custScaleY="99118" custLinFactNeighborX="3834" custLinFactNeighborY="1327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CFAACC70-CA7E-4382-87E7-0F1CFFFFE406}" type="presOf" srcId="{291BC305-708C-4376-A146-0403C21A6720}" destId="{03981C16-6188-45D0-A929-1C12F30C6558}" srcOrd="0" destOrd="0" presId="urn:microsoft.com/office/officeart/2005/8/layout/equation2"/>
    <dgm:cxn modelId="{BFD2E1D7-89E7-4C2F-971B-19466287EB1E}" type="presOf" srcId="{9F86DC06-F6B2-49FB-8565-322B8AF8E28A}" destId="{4BA7A8B1-8274-486F-B74E-4BB7D37D737A}" srcOrd="0" destOrd="0" presId="urn:microsoft.com/office/officeart/2005/8/layout/equation2"/>
    <dgm:cxn modelId="{966416E8-5460-4057-A5FA-08CBDAB9D449}" type="presOf" srcId="{B434D009-493B-4536-8EA8-E3949C0BC235}" destId="{06C1A6B6-7A01-40BD-B42E-D02D020CDBE3}" srcOrd="1" destOrd="0" presId="urn:microsoft.com/office/officeart/2005/8/layout/equation2"/>
    <dgm:cxn modelId="{DABB2E91-84E0-4151-AA23-02C7008B36AD}" type="presOf" srcId="{6EB69980-7566-4EAF-9014-90E8E87189EE}" destId="{AD0B411F-0AF0-4484-92FA-413080D1C0B4}" srcOrd="0" destOrd="0" presId="urn:microsoft.com/office/officeart/2005/8/layout/equation2"/>
    <dgm:cxn modelId="{5D245DE9-F846-45E9-8185-4C62607A1D02}" srcId="{291BC305-708C-4376-A146-0403C21A6720}" destId="{9F86DC06-F6B2-49FB-8565-322B8AF8E28A}" srcOrd="2" destOrd="0" parTransId="{D159188B-9315-43C7-B7EE-EC71BB0BF92A}" sibTransId="{FD095C3F-C778-4DE6-8892-91DD1F307D10}"/>
    <dgm:cxn modelId="{620C732C-0D8E-4FB7-92B4-E65788D701D0}" type="presOf" srcId="{751D8019-05E5-404F-A979-003786AA9B93}" destId="{F933F78F-C28D-420F-AB61-C403E957FCC9}" srcOrd="0" destOrd="0" presId="urn:microsoft.com/office/officeart/2005/8/layout/equation2"/>
    <dgm:cxn modelId="{B16D5C62-8E12-48A6-83FD-0052E1D04ADF}" srcId="{291BC305-708C-4376-A146-0403C21A6720}" destId="{6EB69980-7566-4EAF-9014-90E8E87189EE}" srcOrd="1" destOrd="0" parTransId="{A98D9013-5EE3-4D43-9C20-049F02ED7587}" sibTransId="{B434D009-493B-4536-8EA8-E3949C0BC235}"/>
    <dgm:cxn modelId="{DDCB2478-8E71-4CC1-9F24-D8E19F8AAF90}" type="presOf" srcId="{50FFDF2C-2424-4C2E-B851-70E8DDF5CFD9}" destId="{46B40F88-1F73-4094-88DD-0A3B07CD3376}" srcOrd="0" destOrd="0" presId="urn:microsoft.com/office/officeart/2005/8/layout/equation2"/>
    <dgm:cxn modelId="{086F4D43-DA68-4059-9C8F-C5DD01DA5817}" srcId="{291BC305-708C-4376-A146-0403C21A6720}" destId="{50FFDF2C-2424-4C2E-B851-70E8DDF5CFD9}" srcOrd="0" destOrd="0" parTransId="{1F649C63-829F-40DC-9E83-2D01E91F14F8}" sibTransId="{751D8019-05E5-404F-A979-003786AA9B93}"/>
    <dgm:cxn modelId="{46736596-192B-4792-BACF-7F8EF2B2FD2F}" type="presOf" srcId="{B434D009-493B-4536-8EA8-E3949C0BC235}" destId="{2DCF7E56-0DA7-482F-A781-E9DCBFDC34EA}" srcOrd="0" destOrd="0" presId="urn:microsoft.com/office/officeart/2005/8/layout/equation2"/>
    <dgm:cxn modelId="{829A77A4-EFF9-468F-906F-676C46441A7E}" type="presParOf" srcId="{03981C16-6188-45D0-A929-1C12F30C6558}" destId="{963370DA-70B3-40E7-B188-E4EF0B1E2DEB}" srcOrd="0" destOrd="0" presId="urn:microsoft.com/office/officeart/2005/8/layout/equation2"/>
    <dgm:cxn modelId="{20942CC2-C6FC-402B-A6EF-5B706566D040}" type="presParOf" srcId="{963370DA-70B3-40E7-B188-E4EF0B1E2DEB}" destId="{46B40F88-1F73-4094-88DD-0A3B07CD3376}" srcOrd="0" destOrd="0" presId="urn:microsoft.com/office/officeart/2005/8/layout/equation2"/>
    <dgm:cxn modelId="{65DEF31B-F2CF-4123-BD3F-191752FC4161}" type="presParOf" srcId="{963370DA-70B3-40E7-B188-E4EF0B1E2DEB}" destId="{D523207C-1ABC-4D86-A0B5-FF0AC6F34DF9}" srcOrd="1" destOrd="0" presId="urn:microsoft.com/office/officeart/2005/8/layout/equation2"/>
    <dgm:cxn modelId="{57C1A040-C84D-443B-A424-69C4A1C29491}" type="presParOf" srcId="{963370DA-70B3-40E7-B188-E4EF0B1E2DEB}" destId="{F933F78F-C28D-420F-AB61-C403E957FCC9}" srcOrd="2" destOrd="0" presId="urn:microsoft.com/office/officeart/2005/8/layout/equation2"/>
    <dgm:cxn modelId="{875887C0-288E-44AA-B041-63035C60818C}" type="presParOf" srcId="{963370DA-70B3-40E7-B188-E4EF0B1E2DEB}" destId="{29383770-10F0-4406-8F6A-B6FF81995E1A}" srcOrd="3" destOrd="0" presId="urn:microsoft.com/office/officeart/2005/8/layout/equation2"/>
    <dgm:cxn modelId="{4AFB5F68-97A0-4371-BC27-8E7EF0171583}" type="presParOf" srcId="{963370DA-70B3-40E7-B188-E4EF0B1E2DEB}" destId="{AD0B411F-0AF0-4484-92FA-413080D1C0B4}" srcOrd="4" destOrd="0" presId="urn:microsoft.com/office/officeart/2005/8/layout/equation2"/>
    <dgm:cxn modelId="{6CE42221-FCD3-4A5D-8324-885EFB406A7A}" type="presParOf" srcId="{03981C16-6188-45D0-A929-1C12F30C6558}" destId="{2DCF7E56-0DA7-482F-A781-E9DCBFDC34EA}" srcOrd="1" destOrd="0" presId="urn:microsoft.com/office/officeart/2005/8/layout/equation2"/>
    <dgm:cxn modelId="{B6A80FE3-CA65-4648-88CC-9ADD4B5CFF83}" type="presParOf" srcId="{2DCF7E56-0DA7-482F-A781-E9DCBFDC34EA}" destId="{06C1A6B6-7A01-40BD-B42E-D02D020CDBE3}" srcOrd="0" destOrd="0" presId="urn:microsoft.com/office/officeart/2005/8/layout/equation2"/>
    <dgm:cxn modelId="{4F1F27BD-651B-4958-8C91-35E2686282C0}" type="presParOf" srcId="{03981C16-6188-45D0-A929-1C12F30C6558}" destId="{4BA7A8B1-8274-486F-B74E-4BB7D37D737A}" srcOrd="2" destOrd="0" presId="urn:microsoft.com/office/officeart/2005/8/layout/equation2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5AA937-CB4C-4FC5-8B5F-D5ABED199D8A}">
      <dsp:nvSpPr>
        <dsp:cNvPr id="0" name=""/>
        <dsp:cNvSpPr/>
      </dsp:nvSpPr>
      <dsp:spPr>
        <a:xfrm rot="10800000">
          <a:off x="1617736" y="366"/>
          <a:ext cx="5472684" cy="957112"/>
        </a:xfrm>
        <a:prstGeom prst="homePlate">
          <a:avLst/>
        </a:prstGeom>
        <a:gradFill rotWithShape="1">
          <a:gsLst>
            <a:gs pos="0">
              <a:schemeClr val="accent4">
                <a:tint val="30000"/>
                <a:satMod val="250000"/>
              </a:schemeClr>
            </a:gs>
            <a:gs pos="72000">
              <a:schemeClr val="accent4">
                <a:tint val="75000"/>
                <a:satMod val="210000"/>
              </a:schemeClr>
            </a:gs>
            <a:gs pos="100000">
              <a:schemeClr val="accent4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22060" tIns="121920" rIns="227584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一、开发背景</a:t>
          </a:r>
          <a:endParaRPr lang="zh-CN" altLang="en-US" sz="3200" kern="1200" dirty="0"/>
        </a:p>
      </dsp:txBody>
      <dsp:txXfrm rot="10800000">
        <a:off x="1617736" y="366"/>
        <a:ext cx="5472684" cy="957112"/>
      </dsp:txXfrm>
    </dsp:sp>
    <dsp:sp modelId="{3D2A69A5-2F20-46CF-92C8-AFD97F21C1E9}">
      <dsp:nvSpPr>
        <dsp:cNvPr id="0" name=""/>
        <dsp:cNvSpPr/>
      </dsp:nvSpPr>
      <dsp:spPr>
        <a:xfrm>
          <a:off x="1139179" y="366"/>
          <a:ext cx="957112" cy="95711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1282A2-31E8-4888-9165-6EF2E9D079DA}">
      <dsp:nvSpPr>
        <dsp:cNvPr id="0" name=""/>
        <dsp:cNvSpPr/>
      </dsp:nvSpPr>
      <dsp:spPr>
        <a:xfrm rot="10800000">
          <a:off x="1617736" y="1243184"/>
          <a:ext cx="5472684" cy="957112"/>
        </a:xfrm>
        <a:prstGeom prst="homePlate">
          <a:avLst/>
        </a:prstGeom>
        <a:gradFill rotWithShape="1">
          <a:gsLst>
            <a:gs pos="0">
              <a:schemeClr val="accent5">
                <a:tint val="30000"/>
                <a:satMod val="250000"/>
              </a:schemeClr>
            </a:gs>
            <a:gs pos="72000">
              <a:schemeClr val="accent5">
                <a:tint val="75000"/>
                <a:satMod val="210000"/>
              </a:schemeClr>
            </a:gs>
            <a:gs pos="100000">
              <a:schemeClr val="accent5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5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422060" tIns="121920" rIns="227584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二、主要功能</a:t>
          </a:r>
          <a:endParaRPr lang="zh-CN" altLang="en-US" sz="3200" kern="1200" dirty="0"/>
        </a:p>
      </dsp:txBody>
      <dsp:txXfrm rot="10800000">
        <a:off x="1617736" y="1243184"/>
        <a:ext cx="5472684" cy="957112"/>
      </dsp:txXfrm>
    </dsp:sp>
    <dsp:sp modelId="{049AD82D-3A68-422B-83B8-E06A9867E5C1}">
      <dsp:nvSpPr>
        <dsp:cNvPr id="0" name=""/>
        <dsp:cNvSpPr/>
      </dsp:nvSpPr>
      <dsp:spPr>
        <a:xfrm>
          <a:off x="1139179" y="1243184"/>
          <a:ext cx="957112" cy="95711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2B827D-AF4E-4D7C-9964-EDF5F5D6EE22}">
      <dsp:nvSpPr>
        <dsp:cNvPr id="0" name=""/>
        <dsp:cNvSpPr/>
      </dsp:nvSpPr>
      <dsp:spPr>
        <a:xfrm rot="10800000">
          <a:off x="1617736" y="2486002"/>
          <a:ext cx="5472684" cy="957112"/>
        </a:xfrm>
        <a:prstGeom prst="homePlate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22060" tIns="121920" rIns="227584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三、使用操作及注意事项</a:t>
          </a:r>
          <a:endParaRPr lang="zh-CN" altLang="en-US" sz="3200" kern="1200" dirty="0"/>
        </a:p>
      </dsp:txBody>
      <dsp:txXfrm rot="10800000">
        <a:off x="1617736" y="2486002"/>
        <a:ext cx="5472684" cy="957112"/>
      </dsp:txXfrm>
    </dsp:sp>
    <dsp:sp modelId="{68972F85-3F85-4AC1-BC97-FFB3593B4E08}">
      <dsp:nvSpPr>
        <dsp:cNvPr id="0" name=""/>
        <dsp:cNvSpPr/>
      </dsp:nvSpPr>
      <dsp:spPr>
        <a:xfrm>
          <a:off x="1139179" y="2486002"/>
          <a:ext cx="957112" cy="95711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12893D-7680-4A42-AA7C-AD1BBC7B488A}">
      <dsp:nvSpPr>
        <dsp:cNvPr id="0" name=""/>
        <dsp:cNvSpPr/>
      </dsp:nvSpPr>
      <dsp:spPr>
        <a:xfrm rot="10800000">
          <a:off x="1617736" y="3728820"/>
          <a:ext cx="5472684" cy="957112"/>
        </a:xfrm>
        <a:prstGeom prst="homePlate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422060" tIns="121920" rIns="227584" bIns="12192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四、未来发展</a:t>
          </a:r>
          <a:endParaRPr lang="zh-CN" altLang="en-US" sz="3200" kern="1200" dirty="0"/>
        </a:p>
      </dsp:txBody>
      <dsp:txXfrm rot="10800000">
        <a:off x="1617736" y="3728820"/>
        <a:ext cx="5472684" cy="957112"/>
      </dsp:txXfrm>
    </dsp:sp>
    <dsp:sp modelId="{0010F15F-C034-4F72-849D-C2B3C38C8461}">
      <dsp:nvSpPr>
        <dsp:cNvPr id="0" name=""/>
        <dsp:cNvSpPr/>
      </dsp:nvSpPr>
      <dsp:spPr>
        <a:xfrm>
          <a:off x="1139179" y="3728820"/>
          <a:ext cx="957112" cy="95711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FB512B-87D0-4CC1-94A5-6744FC68930E}">
      <dsp:nvSpPr>
        <dsp:cNvPr id="0" name=""/>
        <dsp:cNvSpPr/>
      </dsp:nvSpPr>
      <dsp:spPr>
        <a:xfrm>
          <a:off x="2802264" y="1369"/>
          <a:ext cx="1596271" cy="1596271"/>
        </a:xfrm>
        <a:prstGeom prst="ellipse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填写信息、盖章</a:t>
          </a:r>
          <a:endParaRPr lang="zh-CN" altLang="en-US" sz="2300" kern="1200" dirty="0"/>
        </a:p>
      </dsp:txBody>
      <dsp:txXfrm>
        <a:off x="2802264" y="1369"/>
        <a:ext cx="1596271" cy="1596271"/>
      </dsp:txXfrm>
    </dsp:sp>
    <dsp:sp modelId="{BA698303-AEA1-48B2-899E-EAECEABE180E}">
      <dsp:nvSpPr>
        <dsp:cNvPr id="0" name=""/>
        <dsp:cNvSpPr/>
      </dsp:nvSpPr>
      <dsp:spPr>
        <a:xfrm rot="2160000">
          <a:off x="4347794" y="1226859"/>
          <a:ext cx="423130" cy="538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2160000">
        <a:off x="4347794" y="1226859"/>
        <a:ext cx="423130" cy="538741"/>
      </dsp:txXfrm>
    </dsp:sp>
    <dsp:sp modelId="{6813739E-022E-4E04-973A-2F0F422A1823}">
      <dsp:nvSpPr>
        <dsp:cNvPr id="0" name=""/>
        <dsp:cNvSpPr/>
      </dsp:nvSpPr>
      <dsp:spPr>
        <a:xfrm>
          <a:off x="4739561" y="1408898"/>
          <a:ext cx="1596271" cy="1596271"/>
        </a:xfrm>
        <a:prstGeom prst="ellipse">
          <a:avLst/>
        </a:prstGeom>
        <a:gradFill rotWithShape="1">
          <a:gsLst>
            <a:gs pos="0">
              <a:schemeClr val="accent2">
                <a:tint val="75000"/>
                <a:shade val="85000"/>
                <a:satMod val="230000"/>
              </a:schemeClr>
            </a:gs>
            <a:gs pos="25000">
              <a:schemeClr val="accent2">
                <a:tint val="90000"/>
                <a:shade val="70000"/>
                <a:satMod val="220000"/>
              </a:schemeClr>
            </a:gs>
            <a:gs pos="50000">
              <a:schemeClr val="accent2">
                <a:tint val="90000"/>
                <a:shade val="58000"/>
                <a:satMod val="225000"/>
              </a:schemeClr>
            </a:gs>
            <a:gs pos="65000">
              <a:schemeClr val="accent2">
                <a:tint val="90000"/>
                <a:shade val="58000"/>
                <a:satMod val="225000"/>
              </a:schemeClr>
            </a:gs>
            <a:gs pos="80000">
              <a:schemeClr val="accent2">
                <a:tint val="90000"/>
                <a:shade val="69000"/>
                <a:satMod val="220000"/>
              </a:schemeClr>
            </a:gs>
            <a:gs pos="100000">
              <a:schemeClr val="accent2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中心</a:t>
          </a:r>
          <a:endParaRPr lang="zh-CN" altLang="en-US" sz="2300" kern="1200" dirty="0"/>
        </a:p>
      </dsp:txBody>
      <dsp:txXfrm>
        <a:off x="4739561" y="1408898"/>
        <a:ext cx="1596271" cy="1596271"/>
      </dsp:txXfrm>
    </dsp:sp>
    <dsp:sp modelId="{F5FE5783-474E-4FE7-922D-3F7C6E8D169D}">
      <dsp:nvSpPr>
        <dsp:cNvPr id="0" name=""/>
        <dsp:cNvSpPr/>
      </dsp:nvSpPr>
      <dsp:spPr>
        <a:xfrm rot="6480000">
          <a:off x="4959841" y="3064988"/>
          <a:ext cx="423130" cy="538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6480000">
        <a:off x="4959841" y="3064988"/>
        <a:ext cx="423130" cy="538741"/>
      </dsp:txXfrm>
    </dsp:sp>
    <dsp:sp modelId="{78C01052-49A0-4E87-B45E-E0260514393D}">
      <dsp:nvSpPr>
        <dsp:cNvPr id="0" name=""/>
        <dsp:cNvSpPr/>
      </dsp:nvSpPr>
      <dsp:spPr>
        <a:xfrm>
          <a:off x="3999579" y="3686327"/>
          <a:ext cx="1596271" cy="1596271"/>
        </a:xfrm>
        <a:prstGeom prst="ellipse">
          <a:avLst/>
        </a:prstGeom>
        <a:gradFill rotWithShape="1">
          <a:gsLst>
            <a:gs pos="0">
              <a:schemeClr val="accent1">
                <a:tint val="75000"/>
                <a:shade val="85000"/>
                <a:satMod val="230000"/>
              </a:schemeClr>
            </a:gs>
            <a:gs pos="25000">
              <a:schemeClr val="accent1">
                <a:tint val="90000"/>
                <a:shade val="70000"/>
                <a:satMod val="220000"/>
              </a:schemeClr>
            </a:gs>
            <a:gs pos="50000">
              <a:schemeClr val="accent1">
                <a:tint val="90000"/>
                <a:shade val="58000"/>
                <a:satMod val="225000"/>
              </a:schemeClr>
            </a:gs>
            <a:gs pos="65000">
              <a:schemeClr val="accent1">
                <a:tint val="90000"/>
                <a:shade val="58000"/>
                <a:satMod val="225000"/>
              </a:schemeClr>
            </a:gs>
            <a:gs pos="80000">
              <a:schemeClr val="accent1">
                <a:tint val="90000"/>
                <a:shade val="69000"/>
                <a:satMod val="220000"/>
              </a:schemeClr>
            </a:gs>
            <a:gs pos="100000">
              <a:schemeClr val="accent1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审核</a:t>
          </a:r>
          <a:endParaRPr lang="zh-CN" altLang="en-US" sz="2300" kern="1200" dirty="0"/>
        </a:p>
      </dsp:txBody>
      <dsp:txXfrm>
        <a:off x="3999579" y="3686327"/>
        <a:ext cx="1596271" cy="1596271"/>
      </dsp:txXfrm>
    </dsp:sp>
    <dsp:sp modelId="{5D1153EC-C0D4-44A1-BB72-0D203CEFFE31}">
      <dsp:nvSpPr>
        <dsp:cNvPr id="0" name=""/>
        <dsp:cNvSpPr/>
      </dsp:nvSpPr>
      <dsp:spPr>
        <a:xfrm rot="10800000">
          <a:off x="3400810" y="4215092"/>
          <a:ext cx="423130" cy="538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10800000">
        <a:off x="3400810" y="4215092"/>
        <a:ext cx="423130" cy="538741"/>
      </dsp:txXfrm>
    </dsp:sp>
    <dsp:sp modelId="{0DE0F7A2-E351-49DD-86EC-F3BB0D8AE80A}">
      <dsp:nvSpPr>
        <dsp:cNvPr id="0" name=""/>
        <dsp:cNvSpPr/>
      </dsp:nvSpPr>
      <dsp:spPr>
        <a:xfrm>
          <a:off x="1604949" y="3686327"/>
          <a:ext cx="1596271" cy="1596271"/>
        </a:xfrm>
        <a:prstGeom prst="ellipse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noFill/>
          <a:prstDash val="solid"/>
        </a:ln>
        <a:effectLst/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/>
            <a:t>分配账号密码</a:t>
          </a:r>
          <a:endParaRPr lang="zh-CN" altLang="en-US" sz="2300" kern="1200" dirty="0"/>
        </a:p>
      </dsp:txBody>
      <dsp:txXfrm>
        <a:off x="1604949" y="3686327"/>
        <a:ext cx="1596271" cy="1596271"/>
      </dsp:txXfrm>
    </dsp:sp>
    <dsp:sp modelId="{12D9570F-87C3-4178-BB9A-6D7F2AF32E63}">
      <dsp:nvSpPr>
        <dsp:cNvPr id="0" name=""/>
        <dsp:cNvSpPr/>
      </dsp:nvSpPr>
      <dsp:spPr>
        <a:xfrm rot="15120000">
          <a:off x="1825229" y="3087766"/>
          <a:ext cx="423130" cy="538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15120000">
        <a:off x="1825229" y="3087766"/>
        <a:ext cx="423130" cy="538741"/>
      </dsp:txXfrm>
    </dsp:sp>
    <dsp:sp modelId="{5FD94F21-E115-4121-B588-EF7377CF70C4}">
      <dsp:nvSpPr>
        <dsp:cNvPr id="0" name=""/>
        <dsp:cNvSpPr/>
      </dsp:nvSpPr>
      <dsp:spPr>
        <a:xfrm>
          <a:off x="864967" y="1408898"/>
          <a:ext cx="1596271" cy="1596271"/>
        </a:xfrm>
        <a:prstGeom prst="ellipse">
          <a:avLst/>
        </a:prstGeom>
        <a:solidFill>
          <a:srgbClr val="FFC000"/>
        </a:solidFill>
        <a:ln w="100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300" kern="1200" dirty="0" smtClean="0">
              <a:solidFill>
                <a:schemeClr val="tx1"/>
              </a:solidFill>
            </a:rPr>
            <a:t>用户下载协议书</a:t>
          </a:r>
          <a:endParaRPr lang="zh-CN" altLang="en-US" sz="2300" kern="1200" dirty="0">
            <a:solidFill>
              <a:schemeClr val="tx1"/>
            </a:solidFill>
          </a:endParaRPr>
        </a:p>
      </dsp:txBody>
      <dsp:txXfrm>
        <a:off x="864967" y="1408898"/>
        <a:ext cx="1596271" cy="1596271"/>
      </dsp:txXfrm>
    </dsp:sp>
    <dsp:sp modelId="{AAC81E2D-9F7D-4E5F-AAB1-A3889491F8AD}">
      <dsp:nvSpPr>
        <dsp:cNvPr id="0" name=""/>
        <dsp:cNvSpPr/>
      </dsp:nvSpPr>
      <dsp:spPr>
        <a:xfrm rot="19440000">
          <a:off x="2410497" y="1240937"/>
          <a:ext cx="423130" cy="5387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800" kern="1200"/>
        </a:p>
      </dsp:txBody>
      <dsp:txXfrm rot="19440000">
        <a:off x="2410497" y="1240937"/>
        <a:ext cx="423130" cy="5387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0ABB44-F496-4D12-A390-20052C599E05}">
      <dsp:nvSpPr>
        <dsp:cNvPr id="0" name=""/>
        <dsp:cNvSpPr/>
      </dsp:nvSpPr>
      <dsp:spPr>
        <a:xfrm rot="5400000">
          <a:off x="-199621" y="201606"/>
          <a:ext cx="1330811" cy="931568"/>
        </a:xfrm>
        <a:prstGeom prst="chevron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1</a:t>
          </a:r>
          <a:endParaRPr lang="zh-CN" altLang="en-US" sz="2400" kern="1200" dirty="0"/>
        </a:p>
      </dsp:txBody>
      <dsp:txXfrm rot="5400000">
        <a:off x="-199621" y="201606"/>
        <a:ext cx="1330811" cy="931568"/>
      </dsp:txXfrm>
    </dsp:sp>
    <dsp:sp modelId="{CDBAA37C-2962-45EF-8AF6-2D5EF7E21E57}">
      <dsp:nvSpPr>
        <dsp:cNvPr id="0" name=""/>
        <dsp:cNvSpPr/>
      </dsp:nvSpPr>
      <dsp:spPr>
        <a:xfrm rot="5400000">
          <a:off x="3777686" y="-2844133"/>
          <a:ext cx="865027" cy="6557263"/>
        </a:xfrm>
        <a:prstGeom prst="round2SameRect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实现了用户的在</a:t>
          </a: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线申请、注</a:t>
          </a: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册</a:t>
          </a:r>
          <a:endParaRPr lang="zh-CN" altLang="en-US" sz="2800" b="1" kern="1200" dirty="0">
            <a:latin typeface="微软雅黑" pitchFamily="34" charset="-122"/>
            <a:ea typeface="微软雅黑" pitchFamily="34" charset="-122"/>
          </a:endParaRPr>
        </a:p>
      </dsp:txBody>
      <dsp:txXfrm rot="5400000">
        <a:off x="3777686" y="-2844133"/>
        <a:ext cx="865027" cy="6557263"/>
      </dsp:txXfrm>
    </dsp:sp>
    <dsp:sp modelId="{02597969-23B2-42C4-BEFE-86F16492A158}">
      <dsp:nvSpPr>
        <dsp:cNvPr id="0" name=""/>
        <dsp:cNvSpPr/>
      </dsp:nvSpPr>
      <dsp:spPr>
        <a:xfrm rot="5400000">
          <a:off x="-199621" y="1334415"/>
          <a:ext cx="1330811" cy="931568"/>
        </a:xfrm>
        <a:prstGeom prst="chevron">
          <a:avLst/>
        </a:prstGeom>
        <a:gradFill rotWithShape="1">
          <a:gsLst>
            <a:gs pos="0">
              <a:schemeClr val="accent4">
                <a:tint val="75000"/>
                <a:shade val="85000"/>
                <a:satMod val="230000"/>
              </a:schemeClr>
            </a:gs>
            <a:gs pos="25000">
              <a:schemeClr val="accent4">
                <a:tint val="90000"/>
                <a:shade val="70000"/>
                <a:satMod val="220000"/>
              </a:schemeClr>
            </a:gs>
            <a:gs pos="50000">
              <a:schemeClr val="accent4">
                <a:tint val="90000"/>
                <a:shade val="58000"/>
                <a:satMod val="225000"/>
              </a:schemeClr>
            </a:gs>
            <a:gs pos="65000">
              <a:schemeClr val="accent4">
                <a:tint val="90000"/>
                <a:shade val="58000"/>
                <a:satMod val="225000"/>
              </a:schemeClr>
            </a:gs>
            <a:gs pos="80000">
              <a:schemeClr val="accent4">
                <a:tint val="90000"/>
                <a:shade val="69000"/>
                <a:satMod val="220000"/>
              </a:schemeClr>
            </a:gs>
            <a:gs pos="100000">
              <a:schemeClr val="accent4">
                <a:tint val="77000"/>
                <a:shade val="80000"/>
                <a:satMod val="230000"/>
              </a:schemeClr>
            </a:gs>
          </a:gsLst>
          <a:lin ang="5400000" scaled="1"/>
        </a:gradFill>
        <a:ln w="10000" cap="flat" cmpd="sng" algn="ctr">
          <a:solidFill>
            <a:schemeClr val="accent4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hemeClr val="accent4"/>
        </a:lnRef>
        <a:fillRef idx="3">
          <a:schemeClr val="accent4"/>
        </a:fillRef>
        <a:effectRef idx="2">
          <a:schemeClr val="accent4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2</a:t>
          </a:r>
          <a:endParaRPr lang="zh-CN" altLang="en-US" sz="2400" kern="1200" dirty="0"/>
        </a:p>
      </dsp:txBody>
      <dsp:txXfrm rot="5400000">
        <a:off x="-199621" y="1334415"/>
        <a:ext cx="1330811" cy="931568"/>
      </dsp:txXfrm>
    </dsp:sp>
    <dsp:sp modelId="{59FAD7DA-56D8-4858-BBEA-E5784E4F83DE}">
      <dsp:nvSpPr>
        <dsp:cNvPr id="0" name=""/>
        <dsp:cNvSpPr/>
      </dsp:nvSpPr>
      <dsp:spPr>
        <a:xfrm rot="5400000">
          <a:off x="3755850" y="-1651438"/>
          <a:ext cx="865027" cy="6557263"/>
        </a:xfrm>
        <a:prstGeom prst="round2SameRect">
          <a:avLst/>
        </a:prstGeom>
        <a:solidFill>
          <a:schemeClr val="accent4"/>
        </a:solidFill>
        <a:ln w="38100" cap="flat" cmpd="sng" algn="ctr">
          <a:solidFill>
            <a:schemeClr val="l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实现了工作人员在线审核、配置账号</a:t>
          </a:r>
        </a:p>
      </dsp:txBody>
      <dsp:txXfrm rot="5400000">
        <a:off x="3755850" y="-1651438"/>
        <a:ext cx="865027" cy="6557263"/>
      </dsp:txXfrm>
    </dsp:sp>
    <dsp:sp modelId="{A73DC702-B209-49EA-9960-12E7D2EE056D}">
      <dsp:nvSpPr>
        <dsp:cNvPr id="0" name=""/>
        <dsp:cNvSpPr/>
      </dsp:nvSpPr>
      <dsp:spPr>
        <a:xfrm rot="5400000">
          <a:off x="-199621" y="2467224"/>
          <a:ext cx="1330811" cy="931568"/>
        </a:xfrm>
        <a:prstGeom prst="chevron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400" kern="1200" dirty="0" smtClean="0"/>
            <a:t>3</a:t>
          </a:r>
          <a:endParaRPr lang="zh-CN" altLang="en-US" sz="2400" kern="1200" dirty="0"/>
        </a:p>
      </dsp:txBody>
      <dsp:txXfrm rot="5400000">
        <a:off x="-199621" y="2467224"/>
        <a:ext cx="1330811" cy="931568"/>
      </dsp:txXfrm>
    </dsp:sp>
    <dsp:sp modelId="{2A47C381-F6B4-474B-9017-F5D657378DED}">
      <dsp:nvSpPr>
        <dsp:cNvPr id="0" name=""/>
        <dsp:cNvSpPr/>
      </dsp:nvSpPr>
      <dsp:spPr>
        <a:xfrm rot="5400000">
          <a:off x="3755850" y="-540280"/>
          <a:ext cx="865027" cy="6557263"/>
        </a:xfrm>
        <a:prstGeom prst="round2SameRect">
          <a:avLst/>
        </a:prstGeom>
        <a:gradFill rotWithShape="1">
          <a:gsLst>
            <a:gs pos="0">
              <a:schemeClr val="accent5">
                <a:tint val="75000"/>
                <a:shade val="85000"/>
                <a:satMod val="230000"/>
              </a:schemeClr>
            </a:gs>
            <a:gs pos="25000">
              <a:schemeClr val="accent5">
                <a:tint val="90000"/>
                <a:shade val="70000"/>
                <a:satMod val="220000"/>
              </a:schemeClr>
            </a:gs>
            <a:gs pos="50000">
              <a:schemeClr val="accent5">
                <a:tint val="90000"/>
                <a:shade val="58000"/>
                <a:satMod val="225000"/>
              </a:schemeClr>
            </a:gs>
            <a:gs pos="65000">
              <a:schemeClr val="accent5">
                <a:tint val="90000"/>
                <a:shade val="58000"/>
                <a:satMod val="225000"/>
              </a:schemeClr>
            </a:gs>
            <a:gs pos="80000">
              <a:schemeClr val="accent5">
                <a:tint val="90000"/>
                <a:shade val="69000"/>
                <a:satMod val="220000"/>
              </a:schemeClr>
            </a:gs>
            <a:gs pos="100000">
              <a:schemeClr val="accent5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5">
              <a:shade val="60000"/>
              <a:satMod val="110000"/>
            </a:schemeClr>
          </a:contourClr>
        </a:sp3d>
      </dsp:spPr>
      <dsp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800" b="1" kern="1200" dirty="0" smtClean="0">
              <a:latin typeface="微软雅黑" pitchFamily="34" charset="-122"/>
              <a:ea typeface="微软雅黑" pitchFamily="34" charset="-122"/>
            </a:rPr>
            <a:t>实现了异构系统间参数的调控</a:t>
          </a:r>
        </a:p>
      </dsp:txBody>
      <dsp:txXfrm rot="5400000">
        <a:off x="3755850" y="-540280"/>
        <a:ext cx="865027" cy="655726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6B40F88-1F73-4094-88DD-0A3B07CD3376}">
      <dsp:nvSpPr>
        <dsp:cNvPr id="0" name=""/>
        <dsp:cNvSpPr/>
      </dsp:nvSpPr>
      <dsp:spPr>
        <a:xfrm>
          <a:off x="1117547" y="822"/>
          <a:ext cx="1627352" cy="1627352"/>
        </a:xfrm>
        <a:prstGeom prst="ellipse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用户快速注册</a:t>
          </a:r>
          <a:endParaRPr lang="zh-CN" altLang="en-US" sz="2400" kern="1200" dirty="0"/>
        </a:p>
      </dsp:txBody>
      <dsp:txXfrm>
        <a:off x="1117547" y="822"/>
        <a:ext cx="1627352" cy="1627352"/>
      </dsp:txXfrm>
    </dsp:sp>
    <dsp:sp modelId="{F933F78F-C28D-420F-AB61-C403E957FCC9}">
      <dsp:nvSpPr>
        <dsp:cNvPr id="0" name=""/>
        <dsp:cNvSpPr/>
      </dsp:nvSpPr>
      <dsp:spPr>
        <a:xfrm>
          <a:off x="1459291" y="1760315"/>
          <a:ext cx="943864" cy="943864"/>
        </a:xfrm>
        <a:prstGeom prst="mathPlus">
          <a:avLst/>
        </a:prstGeom>
        <a:gradFill rotWithShape="1">
          <a:gsLst>
            <a:gs pos="0">
              <a:schemeClr val="accent2">
                <a:tint val="75000"/>
                <a:shade val="85000"/>
                <a:satMod val="230000"/>
              </a:schemeClr>
            </a:gs>
            <a:gs pos="25000">
              <a:schemeClr val="accent2">
                <a:tint val="90000"/>
                <a:shade val="70000"/>
                <a:satMod val="220000"/>
              </a:schemeClr>
            </a:gs>
            <a:gs pos="50000">
              <a:schemeClr val="accent2">
                <a:tint val="90000"/>
                <a:shade val="58000"/>
                <a:satMod val="225000"/>
              </a:schemeClr>
            </a:gs>
            <a:gs pos="65000">
              <a:schemeClr val="accent2">
                <a:tint val="90000"/>
                <a:shade val="58000"/>
                <a:satMod val="225000"/>
              </a:schemeClr>
            </a:gs>
            <a:gs pos="80000">
              <a:schemeClr val="accent2">
                <a:tint val="90000"/>
                <a:shade val="69000"/>
                <a:satMod val="220000"/>
              </a:schemeClr>
            </a:gs>
            <a:gs pos="100000">
              <a:schemeClr val="accent2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60000"/>
              <a:satMod val="11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400" kern="1200"/>
        </a:p>
      </dsp:txBody>
      <dsp:txXfrm>
        <a:off x="1459291" y="1760315"/>
        <a:ext cx="943864" cy="943864"/>
      </dsp:txXfrm>
    </dsp:sp>
    <dsp:sp modelId="{AD0B411F-0AF0-4484-92FA-413080D1C0B4}">
      <dsp:nvSpPr>
        <dsp:cNvPr id="0" name=""/>
        <dsp:cNvSpPr/>
      </dsp:nvSpPr>
      <dsp:spPr>
        <a:xfrm>
          <a:off x="1117547" y="2836321"/>
          <a:ext cx="1627352" cy="1627352"/>
        </a:xfrm>
        <a:prstGeom prst="ellipse">
          <a:avLst/>
        </a:prstGeom>
        <a:gradFill rotWithShape="1">
          <a:gsLst>
            <a:gs pos="0">
              <a:schemeClr val="accent2">
                <a:tint val="30000"/>
                <a:satMod val="250000"/>
              </a:schemeClr>
            </a:gs>
            <a:gs pos="72000">
              <a:schemeClr val="accent2">
                <a:tint val="75000"/>
                <a:satMod val="210000"/>
              </a:schemeClr>
            </a:gs>
            <a:gs pos="100000">
              <a:schemeClr val="accent2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2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/>
            <a:t>成员馆信息管理</a:t>
          </a:r>
          <a:endParaRPr lang="zh-CN" altLang="en-US" sz="2400" kern="1200" dirty="0"/>
        </a:p>
      </dsp:txBody>
      <dsp:txXfrm>
        <a:off x="1117547" y="2836321"/>
        <a:ext cx="1627352" cy="1627352"/>
      </dsp:txXfrm>
    </dsp:sp>
    <dsp:sp modelId="{2DCF7E56-0DA7-482F-A781-E9DCBFDC34EA}">
      <dsp:nvSpPr>
        <dsp:cNvPr id="0" name=""/>
        <dsp:cNvSpPr/>
      </dsp:nvSpPr>
      <dsp:spPr>
        <a:xfrm rot="42268">
          <a:off x="2998376" y="1945986"/>
          <a:ext cx="537453" cy="605375"/>
        </a:xfrm>
        <a:prstGeom prst="rightArrow">
          <a:avLst>
            <a:gd name="adj1" fmla="val 60000"/>
            <a:gd name="adj2" fmla="val 50000"/>
          </a:avLst>
        </a:prstGeom>
        <a:gradFill rotWithShape="1">
          <a:gsLst>
            <a:gs pos="0">
              <a:schemeClr val="accent2">
                <a:tint val="75000"/>
                <a:shade val="85000"/>
                <a:satMod val="230000"/>
              </a:schemeClr>
            </a:gs>
            <a:gs pos="25000">
              <a:schemeClr val="accent2">
                <a:tint val="90000"/>
                <a:shade val="70000"/>
                <a:satMod val="220000"/>
              </a:schemeClr>
            </a:gs>
            <a:gs pos="50000">
              <a:schemeClr val="accent2">
                <a:tint val="90000"/>
                <a:shade val="58000"/>
                <a:satMod val="225000"/>
              </a:schemeClr>
            </a:gs>
            <a:gs pos="65000">
              <a:schemeClr val="accent2">
                <a:tint val="90000"/>
                <a:shade val="58000"/>
                <a:satMod val="225000"/>
              </a:schemeClr>
            </a:gs>
            <a:gs pos="80000">
              <a:schemeClr val="accent2">
                <a:tint val="90000"/>
                <a:shade val="69000"/>
                <a:satMod val="220000"/>
              </a:schemeClr>
            </a:gs>
            <a:gs pos="100000">
              <a:schemeClr val="accent2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60000"/>
              <a:satMod val="11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900" kern="1200"/>
        </a:p>
      </dsp:txBody>
      <dsp:txXfrm rot="42268">
        <a:off x="2998376" y="1945986"/>
        <a:ext cx="537453" cy="605375"/>
      </dsp:txXfrm>
    </dsp:sp>
    <dsp:sp modelId="{4BA7A8B1-8274-486F-B74E-4BB7D37D737A}">
      <dsp:nvSpPr>
        <dsp:cNvPr id="0" name=""/>
        <dsp:cNvSpPr/>
      </dsp:nvSpPr>
      <dsp:spPr>
        <a:xfrm>
          <a:off x="3758747" y="662438"/>
          <a:ext cx="3370052" cy="3225998"/>
        </a:xfrm>
        <a:prstGeom prst="ellipse">
          <a:avLst/>
        </a:prstGeom>
        <a:gradFill rotWithShape="1">
          <a:gsLst>
            <a:gs pos="0">
              <a:schemeClr val="accent2">
                <a:tint val="75000"/>
                <a:shade val="85000"/>
                <a:satMod val="230000"/>
              </a:schemeClr>
            </a:gs>
            <a:gs pos="25000">
              <a:schemeClr val="accent2">
                <a:tint val="90000"/>
                <a:shade val="70000"/>
                <a:satMod val="220000"/>
              </a:schemeClr>
            </a:gs>
            <a:gs pos="50000">
              <a:schemeClr val="accent2">
                <a:tint val="90000"/>
                <a:shade val="58000"/>
                <a:satMod val="225000"/>
              </a:schemeClr>
            </a:gs>
            <a:gs pos="65000">
              <a:schemeClr val="accent2">
                <a:tint val="90000"/>
                <a:shade val="58000"/>
                <a:satMod val="225000"/>
              </a:schemeClr>
            </a:gs>
            <a:gs pos="80000">
              <a:schemeClr val="accent2">
                <a:tint val="90000"/>
                <a:shade val="69000"/>
                <a:satMod val="220000"/>
              </a:schemeClr>
            </a:gs>
            <a:gs pos="100000">
              <a:schemeClr val="accent2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2">
              <a:shade val="60000"/>
              <a:satMod val="110000"/>
            </a:schemeClr>
          </a:contourClr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59690" tIns="59690" rIns="59690" bIns="5969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4700" kern="1200" dirty="0" smtClean="0"/>
            <a:t>用户注册与管理系统</a:t>
          </a:r>
          <a:endParaRPr lang="zh-CN" altLang="en-US" sz="4700" kern="1200" dirty="0"/>
        </a:p>
      </dsp:txBody>
      <dsp:txXfrm>
        <a:off x="3758747" y="662438"/>
        <a:ext cx="3370052" cy="3225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7FC55-9EE4-4C19-84D9-69677EA8F03A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AFBBA-0AA6-4DD4-8FB9-573F0003302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FBBA-0AA6-4DD4-8FB9-573F00033029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一更新参数表，</a:t>
            </a:r>
          </a:p>
          <a:p>
            <a:r>
              <a:rPr lang="zh-CN" altLang="en-US" dirty="0" smtClean="0"/>
              <a:t>二清空缓存</a:t>
            </a:r>
          </a:p>
          <a:p>
            <a:r>
              <a:rPr lang="zh-CN" altLang="en-US" dirty="0" smtClean="0"/>
              <a:t>三重启服务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7AFBBA-0AA6-4DD4-8FB9-573F00033029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2015-10-15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202.96.31.33:8080/olccAuthor/login.jsp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4.xm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857520" cy="1257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869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1785918" y="5286388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latin typeface="华文行楷" pitchFamily="2" charset="-122"/>
                <a:ea typeface="华文行楷" pitchFamily="2" charset="-122"/>
              </a:rPr>
              <a:t>孙保珍</a:t>
            </a:r>
            <a:endParaRPr lang="en-US" altLang="zh-CN" sz="2400" b="1" dirty="0" smtClean="0">
              <a:latin typeface="华文行楷" pitchFamily="2" charset="-122"/>
              <a:ea typeface="华文行楷" pitchFamily="2" charset="-122"/>
            </a:endParaRPr>
          </a:p>
          <a:p>
            <a:pPr algn="ctr"/>
            <a:r>
              <a:rPr lang="zh-CN" altLang="en-US" sz="2400" b="1" dirty="0" smtClean="0">
                <a:latin typeface="华文行楷" pitchFamily="2" charset="-122"/>
                <a:ea typeface="华文行楷" pitchFamily="2" charset="-122"/>
              </a:rPr>
              <a:t>全国图书馆联合编目中心</a:t>
            </a:r>
            <a:endParaRPr lang="en-US" altLang="zh-CN" sz="2400" b="1" dirty="0" smtClean="0">
              <a:latin typeface="华文行楷" pitchFamily="2" charset="-122"/>
              <a:ea typeface="华文行楷" pitchFamily="2" charset="-122"/>
            </a:endParaRPr>
          </a:p>
          <a:p>
            <a:pPr algn="ctr"/>
            <a:r>
              <a:rPr lang="en-US" altLang="zh-CN" sz="2400" b="1" dirty="0" smtClean="0">
                <a:latin typeface="华文行楷" pitchFamily="2" charset="-122"/>
                <a:ea typeface="华文行楷" pitchFamily="2" charset="-122"/>
              </a:rPr>
              <a:t>2015.10.19  </a:t>
            </a:r>
            <a:r>
              <a:rPr lang="zh-CN" altLang="en-US" sz="2400" b="1" dirty="0" smtClean="0">
                <a:latin typeface="华文行楷" pitchFamily="2" charset="-122"/>
                <a:ea typeface="华文行楷" pitchFamily="2" charset="-122"/>
              </a:rPr>
              <a:t>重庆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8662" y="1928802"/>
            <a:ext cx="66437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latin typeface="+mj-ea"/>
              </a:rPr>
              <a:t>用户快速注册认证系统介绍</a:t>
            </a:r>
            <a:endParaRPr lang="zh-CN" altLang="en-US" sz="6000" b="1" dirty="0">
              <a:latin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075" y="214290"/>
            <a:ext cx="8924925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椭圆形标注 6"/>
          <p:cNvSpPr/>
          <p:nvPr/>
        </p:nvSpPr>
        <p:spPr>
          <a:xfrm>
            <a:off x="6500826" y="3643314"/>
            <a:ext cx="2071702" cy="1857388"/>
          </a:xfrm>
          <a:prstGeom prst="wedgeEllipseCallout">
            <a:avLst>
              <a:gd name="adj1" fmla="val -115414"/>
              <a:gd name="adj2" fmla="val 5143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馆藏采集平台自动进行数据采集构建馆藏</a:t>
            </a:r>
            <a:endParaRPr lang="zh-CN" altLang="en-US" dirty="0"/>
          </a:p>
        </p:txBody>
      </p:sp>
      <p:sp>
        <p:nvSpPr>
          <p:cNvPr id="8" name="泪滴形 7"/>
          <p:cNvSpPr/>
          <p:nvPr/>
        </p:nvSpPr>
        <p:spPr>
          <a:xfrm>
            <a:off x="214282" y="4572008"/>
            <a:ext cx="571504" cy="642942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9" name="泪滴形 8"/>
          <p:cNvSpPr/>
          <p:nvPr/>
        </p:nvSpPr>
        <p:spPr>
          <a:xfrm>
            <a:off x="142844" y="5429264"/>
            <a:ext cx="642910" cy="714380"/>
          </a:xfrm>
          <a:prstGeom prst="teardro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870"/>
            <a:ext cx="9144000" cy="678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3344"/>
            <a:ext cx="914400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下弧形箭头 11"/>
          <p:cNvSpPr/>
          <p:nvPr/>
        </p:nvSpPr>
        <p:spPr>
          <a:xfrm>
            <a:off x="3491880" y="4581128"/>
            <a:ext cx="2223128" cy="1224136"/>
          </a:xfrm>
          <a:prstGeom prst="curved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038850"/>
            <a:ext cx="89344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472" cy="281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0" y="2803929"/>
            <a:ext cx="9144000" cy="4054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45432"/>
            <a:ext cx="91440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745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椭圆形标注 4"/>
          <p:cNvSpPr/>
          <p:nvPr/>
        </p:nvSpPr>
        <p:spPr>
          <a:xfrm>
            <a:off x="4714876" y="1285860"/>
            <a:ext cx="2232248" cy="1664734"/>
          </a:xfrm>
          <a:prstGeom prst="wedgeEllipseCallout">
            <a:avLst>
              <a:gd name="adj1" fmla="val 73346"/>
              <a:gd name="adj2" fmla="val 6959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申请成功后，系统会向注册的邮箱发查询码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60000"/>
            <a:lumOff val="4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000240"/>
            <a:ext cx="9001156" cy="4857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圆角矩形 3"/>
          <p:cNvSpPr/>
          <p:nvPr/>
        </p:nvSpPr>
        <p:spPr>
          <a:xfrm>
            <a:off x="0" y="142852"/>
            <a:ext cx="3143272" cy="107157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r>
              <a:rPr lang="zh-CN" altLang="en-US" dirty="0" smtClean="0"/>
              <a:t>、中心工作人员的操作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0" y="1285860"/>
            <a:ext cx="9144000" cy="8572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 u="sng" dirty="0" smtClean="0">
                <a:hlinkClick r:id="rId4"/>
              </a:rPr>
              <a:t>http://202.96.31.33:8080/olccAuthor/login.jsp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云形标注 5"/>
          <p:cNvSpPr/>
          <p:nvPr/>
        </p:nvSpPr>
        <p:spPr>
          <a:xfrm>
            <a:off x="7643834" y="857232"/>
            <a:ext cx="1143008" cy="1428760"/>
          </a:xfrm>
          <a:prstGeom prst="cloudCallout">
            <a:avLst>
              <a:gd name="adj1" fmla="val 35338"/>
              <a:gd name="adj2" fmla="val 788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初始申请时间</a:t>
            </a:r>
            <a:endParaRPr lang="zh-CN" altLang="en-US" dirty="0"/>
          </a:p>
        </p:txBody>
      </p:sp>
      <p:sp>
        <p:nvSpPr>
          <p:cNvPr id="13" name="椭圆形标注 12"/>
          <p:cNvSpPr/>
          <p:nvPr/>
        </p:nvSpPr>
        <p:spPr>
          <a:xfrm>
            <a:off x="5786446" y="1357298"/>
            <a:ext cx="1285884" cy="928694"/>
          </a:xfrm>
          <a:prstGeom prst="wedgeEllipseCallout">
            <a:avLst>
              <a:gd name="adj1" fmla="val 76431"/>
              <a:gd name="adj2" fmla="val 837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申请处理状态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00115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形标注 4"/>
          <p:cNvSpPr/>
          <p:nvPr/>
        </p:nvSpPr>
        <p:spPr>
          <a:xfrm>
            <a:off x="6500826" y="1500174"/>
            <a:ext cx="2428892" cy="2000264"/>
          </a:xfrm>
          <a:prstGeom prst="wedgeEllipseCallout">
            <a:avLst>
              <a:gd name="adj1" fmla="val -53906"/>
              <a:gd name="adj2" fmla="val 147649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选中某一个申请单位，双击查看具体信息</a:t>
            </a:r>
            <a:endParaRPr lang="zh-CN" alt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9144000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线形标注 3(无边框) 6"/>
          <p:cNvSpPr/>
          <p:nvPr/>
        </p:nvSpPr>
        <p:spPr>
          <a:xfrm>
            <a:off x="1214414" y="4214818"/>
            <a:ext cx="1928826" cy="714380"/>
          </a:xfrm>
          <a:prstGeom prst="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224622"/>
              <a:gd name="adj8" fmla="val 19743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点击链接查看协议书附件</a:t>
            </a:r>
            <a:endParaRPr lang="zh-CN" altLang="en-US" dirty="0"/>
          </a:p>
        </p:txBody>
      </p:sp>
      <p:sp>
        <p:nvSpPr>
          <p:cNvPr id="10" name="图文框 9"/>
          <p:cNvSpPr/>
          <p:nvPr/>
        </p:nvSpPr>
        <p:spPr>
          <a:xfrm>
            <a:off x="1142976" y="571480"/>
            <a:ext cx="642942" cy="500066"/>
          </a:xfrm>
          <a:prstGeom prst="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图文框 7"/>
          <p:cNvSpPr/>
          <p:nvPr/>
        </p:nvSpPr>
        <p:spPr>
          <a:xfrm>
            <a:off x="142844" y="1214422"/>
            <a:ext cx="500066" cy="357190"/>
          </a:xfrm>
          <a:prstGeom prst="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829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0" y="1600200"/>
            <a:ext cx="8972520" cy="5257800"/>
          </a:xfrm>
        </p:spPr>
        <p:txBody>
          <a:bodyPr/>
          <a:lstStyle/>
          <a:p>
            <a:endParaRPr lang="zh-CN" altLang="en-US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3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圆角矩形标注 8"/>
          <p:cNvSpPr/>
          <p:nvPr/>
        </p:nvSpPr>
        <p:spPr>
          <a:xfrm>
            <a:off x="785786" y="3857628"/>
            <a:ext cx="2500330" cy="1285884"/>
          </a:xfrm>
          <a:prstGeom prst="wedgeRoundRectCallout">
            <a:avLst>
              <a:gd name="adj1" fmla="val 139489"/>
              <a:gd name="adj2" fmla="val 1502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分配馆代码，选择所属的成员馆类型</a:t>
            </a:r>
            <a:endParaRPr lang="zh-CN" altLang="en-US" dirty="0"/>
          </a:p>
        </p:txBody>
      </p:sp>
      <p:sp>
        <p:nvSpPr>
          <p:cNvPr id="6" name="图文框 5"/>
          <p:cNvSpPr/>
          <p:nvPr/>
        </p:nvSpPr>
        <p:spPr>
          <a:xfrm>
            <a:off x="2000232" y="1643050"/>
            <a:ext cx="928694" cy="500066"/>
          </a:xfrm>
          <a:prstGeom prst="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6643702" y="4572008"/>
            <a:ext cx="1714512" cy="35719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0070C0"/>
          </a:solidFill>
          <a:ln>
            <a:solidFill>
              <a:srgbClr val="00B0F0"/>
            </a:solidFill>
          </a:ln>
        </p:spPr>
        <p:txBody>
          <a:bodyPr/>
          <a:lstStyle/>
          <a:p>
            <a:r>
              <a:rPr lang="zh-CN" altLang="en-US" b="1" dirty="0" smtClean="0">
                <a:solidFill>
                  <a:schemeClr val="bg1"/>
                </a:solidFill>
              </a:rPr>
              <a:t>提    纲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58204" cy="50435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图文框 4"/>
          <p:cNvSpPr/>
          <p:nvPr/>
        </p:nvSpPr>
        <p:spPr>
          <a:xfrm>
            <a:off x="1071538" y="2500306"/>
            <a:ext cx="285752" cy="428628"/>
          </a:xfrm>
          <a:prstGeom prst="fra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燕尾形箭头 7"/>
          <p:cNvSpPr/>
          <p:nvPr/>
        </p:nvSpPr>
        <p:spPr>
          <a:xfrm>
            <a:off x="1571604" y="4857760"/>
            <a:ext cx="4429156" cy="1214446"/>
          </a:xfrm>
          <a:prstGeom prst="notched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tx1"/>
                </a:solidFill>
              </a:rPr>
              <a:t>分配编目员账号</a:t>
            </a:r>
            <a:endParaRPr lang="zh-CN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图文框 9"/>
          <p:cNvSpPr/>
          <p:nvPr/>
        </p:nvSpPr>
        <p:spPr>
          <a:xfrm>
            <a:off x="6572264" y="5214950"/>
            <a:ext cx="1428760" cy="428628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71612"/>
            <a:ext cx="8734425" cy="5072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椭圆形标注 4"/>
          <p:cNvSpPr/>
          <p:nvPr/>
        </p:nvSpPr>
        <p:spPr>
          <a:xfrm>
            <a:off x="1714480" y="1643050"/>
            <a:ext cx="1428760" cy="642942"/>
          </a:xfrm>
          <a:prstGeom prst="wedgeEllipseCallout">
            <a:avLst>
              <a:gd name="adj1" fmla="val -13522"/>
              <a:gd name="adj2" fmla="val 17970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更新参数表</a:t>
            </a:r>
            <a:endParaRPr lang="zh-CN" altLang="en-US" dirty="0"/>
          </a:p>
        </p:txBody>
      </p:sp>
      <p:sp>
        <p:nvSpPr>
          <p:cNvPr id="7" name="椭圆形标注 6"/>
          <p:cNvSpPr/>
          <p:nvPr/>
        </p:nvSpPr>
        <p:spPr>
          <a:xfrm>
            <a:off x="3500430" y="1785926"/>
            <a:ext cx="1714512" cy="642942"/>
          </a:xfrm>
          <a:prstGeom prst="wedgeEllipseCallout">
            <a:avLst>
              <a:gd name="adj1" fmla="val -98957"/>
              <a:gd name="adj2" fmla="val 156911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/>
              <a:t>清空缓存</a:t>
            </a:r>
          </a:p>
        </p:txBody>
      </p:sp>
      <p:sp>
        <p:nvSpPr>
          <p:cNvPr id="8" name="椭圆形标注 7"/>
          <p:cNvSpPr/>
          <p:nvPr/>
        </p:nvSpPr>
        <p:spPr>
          <a:xfrm>
            <a:off x="3571868" y="2857496"/>
            <a:ext cx="2143140" cy="642942"/>
          </a:xfrm>
          <a:prstGeom prst="wedgeEllipseCallout">
            <a:avLst>
              <a:gd name="adj1" fmla="val -74626"/>
              <a:gd name="adj2" fmla="val 3224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重启服务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zh-CN" altLang="en-US" dirty="0" smtClean="0"/>
              <a:t>四、未来发展</a:t>
            </a:r>
            <a:endParaRPr lang="zh-CN" altLang="en-US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268760"/>
            <a:ext cx="9198492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组合 6"/>
          <p:cNvGrpSpPr/>
          <p:nvPr/>
        </p:nvGrpSpPr>
        <p:grpSpPr>
          <a:xfrm>
            <a:off x="3491880" y="1988840"/>
            <a:ext cx="5472608" cy="1872208"/>
            <a:chOff x="3491880" y="2276872"/>
            <a:chExt cx="5472608" cy="1872208"/>
          </a:xfrm>
        </p:grpSpPr>
        <p:sp>
          <p:nvSpPr>
            <p:cNvPr id="8" name="八角星 7"/>
            <p:cNvSpPr/>
            <p:nvPr/>
          </p:nvSpPr>
          <p:spPr>
            <a:xfrm>
              <a:off x="3491880" y="2276872"/>
              <a:ext cx="3456384" cy="1872208"/>
            </a:xfrm>
            <a:prstGeom prst="star8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成员馆用此管理自己的账号</a:t>
              </a:r>
              <a:endParaRPr lang="zh-CN" altLang="en-US" dirty="0"/>
            </a:p>
          </p:txBody>
        </p:sp>
        <p:sp>
          <p:nvSpPr>
            <p:cNvPr id="9" name="直角上箭头 8"/>
            <p:cNvSpPr/>
            <p:nvPr/>
          </p:nvSpPr>
          <p:spPr>
            <a:xfrm>
              <a:off x="6876256" y="2348880"/>
              <a:ext cx="2088232" cy="936104"/>
            </a:xfrm>
            <a:prstGeom prst="bentUpArrow">
              <a:avLst/>
            </a:prstGeom>
            <a:solidFill>
              <a:srgbClr val="00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9FF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4495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流程图: 联系 4"/>
          <p:cNvSpPr/>
          <p:nvPr/>
        </p:nvSpPr>
        <p:spPr>
          <a:xfrm>
            <a:off x="2928926" y="3286124"/>
            <a:ext cx="1571636" cy="1643074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用户申请注册</a:t>
            </a:r>
            <a:endParaRPr lang="zh-CN" altLang="en-US" dirty="0"/>
          </a:p>
        </p:txBody>
      </p:sp>
      <p:sp>
        <p:nvSpPr>
          <p:cNvPr id="6" name="流程图: 联系 5"/>
          <p:cNvSpPr/>
          <p:nvPr/>
        </p:nvSpPr>
        <p:spPr>
          <a:xfrm>
            <a:off x="1785918" y="4214818"/>
            <a:ext cx="785818" cy="714380"/>
          </a:xfrm>
          <a:prstGeom prst="flowChartConnecto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 smtClean="0"/>
              <a:t>用户账号管理</a:t>
            </a:r>
            <a:endParaRPr lang="zh-CN" altLang="en-US" sz="1000" dirty="0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594360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9FF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图示 18"/>
          <p:cNvGraphicFramePr/>
          <p:nvPr/>
        </p:nvGraphicFramePr>
        <p:xfrm>
          <a:off x="611560" y="1916832"/>
          <a:ext cx="8208912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9FF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6"/>
          <p:cNvSpPr/>
          <p:nvPr/>
        </p:nvSpPr>
        <p:spPr>
          <a:xfrm>
            <a:off x="2786050" y="3071810"/>
            <a:ext cx="356540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zh-CN" altLang="en-US" sz="8000" dirty="0" smtClean="0"/>
              <a:t>谢 谢！</a:t>
            </a:r>
            <a:endParaRPr lang="zh-CN" altLang="en-US" sz="8000" dirty="0"/>
          </a:p>
        </p:txBody>
      </p:sp>
      <p:sp>
        <p:nvSpPr>
          <p:cNvPr id="8" name="矩形 7"/>
          <p:cNvSpPr/>
          <p:nvPr/>
        </p:nvSpPr>
        <p:spPr>
          <a:xfrm>
            <a:off x="1142976" y="857232"/>
            <a:ext cx="7215206" cy="1571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 smtClean="0"/>
              <a:t>希望大家多提宝贵</a:t>
            </a:r>
            <a:endParaRPr lang="en-US" altLang="zh-CN" sz="4800" dirty="0" smtClean="0"/>
          </a:p>
          <a:p>
            <a:pPr algn="ctr"/>
            <a:r>
              <a:rPr lang="zh-CN" altLang="en-US" sz="4800" dirty="0" smtClean="0"/>
              <a:t>意见和建议</a:t>
            </a:r>
            <a:endParaRPr lang="en-US" altLang="zh-CN" sz="4800" dirty="0" smtClean="0"/>
          </a:p>
        </p:txBody>
      </p:sp>
      <p:sp>
        <p:nvSpPr>
          <p:cNvPr id="9" name="矩形 8"/>
          <p:cNvSpPr/>
          <p:nvPr/>
        </p:nvSpPr>
        <p:spPr>
          <a:xfrm>
            <a:off x="1857356" y="5214950"/>
            <a:ext cx="3929090" cy="12899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dirty="0" smtClean="0">
                <a:latin typeface="华文行楷" pitchFamily="2" charset="-122"/>
                <a:ea typeface="华文行楷" pitchFamily="2" charset="-122"/>
              </a:rPr>
              <a:t>孙保珍   </a:t>
            </a:r>
            <a:endParaRPr lang="en-US" altLang="zh-CN" dirty="0" smtClean="0">
              <a:latin typeface="华文行楷" pitchFamily="2" charset="-122"/>
              <a:ea typeface="华文行楷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行楷" pitchFamily="2" charset="-122"/>
                <a:ea typeface="华文行楷" pitchFamily="2" charset="-122"/>
              </a:rPr>
              <a:t>国家图书馆全国图书馆联合编目中心</a:t>
            </a:r>
            <a:endParaRPr lang="en-US" altLang="zh-CN" dirty="0" smtClean="0">
              <a:latin typeface="华文行楷" pitchFamily="2" charset="-122"/>
              <a:ea typeface="华文行楷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/>
              <a:t>010-88545246   sunbz@nlc.cn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60000"/>
            <a:lumOff val="4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zh-CN" altLang="en-US" dirty="0" smtClean="0"/>
              <a:t>一、开发的缘起</a:t>
            </a:r>
            <a:endParaRPr lang="zh-CN" altLang="en-US" dirty="0"/>
          </a:p>
        </p:txBody>
      </p:sp>
      <p:sp>
        <p:nvSpPr>
          <p:cNvPr id="4" name="流程图: 可选过程 3"/>
          <p:cNvSpPr/>
          <p:nvPr/>
        </p:nvSpPr>
        <p:spPr>
          <a:xfrm>
            <a:off x="142844" y="3000372"/>
            <a:ext cx="2928958" cy="1214446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用户快速注册认证系统</a:t>
            </a:r>
            <a:endParaRPr lang="zh-CN" altLang="en-US" dirty="0"/>
          </a:p>
        </p:txBody>
      </p:sp>
      <p:sp>
        <p:nvSpPr>
          <p:cNvPr id="5" name="左大括号 4"/>
          <p:cNvSpPr/>
          <p:nvPr/>
        </p:nvSpPr>
        <p:spPr>
          <a:xfrm>
            <a:off x="3143240" y="2357430"/>
            <a:ext cx="500066" cy="2500330"/>
          </a:xfrm>
          <a:prstGeom prst="leftBrace">
            <a:avLst>
              <a:gd name="adj1" fmla="val 8333"/>
              <a:gd name="adj2" fmla="val 50389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b="1" dirty="0"/>
          </a:p>
        </p:txBody>
      </p:sp>
      <p:sp>
        <p:nvSpPr>
          <p:cNvPr id="10" name="单圆角矩形 9"/>
          <p:cNvSpPr/>
          <p:nvPr/>
        </p:nvSpPr>
        <p:spPr>
          <a:xfrm>
            <a:off x="4929190" y="1785926"/>
            <a:ext cx="3793121" cy="1233929"/>
          </a:xfrm>
          <a:prstGeom prst="round1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r>
              <a:rPr lang="zh-CN" altLang="en-US" dirty="0" smtClean="0"/>
              <a:t>、用户量激增，向服务工作提出更高要求</a:t>
            </a:r>
            <a:endParaRPr lang="zh-CN" altLang="en-US" dirty="0"/>
          </a:p>
        </p:txBody>
      </p:sp>
      <p:sp>
        <p:nvSpPr>
          <p:cNvPr id="15" name="右箭头 14"/>
          <p:cNvSpPr/>
          <p:nvPr/>
        </p:nvSpPr>
        <p:spPr>
          <a:xfrm>
            <a:off x="3643306" y="2071678"/>
            <a:ext cx="128588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9" name="单圆角矩形 8"/>
          <p:cNvSpPr/>
          <p:nvPr/>
        </p:nvSpPr>
        <p:spPr>
          <a:xfrm>
            <a:off x="4929190" y="4357694"/>
            <a:ext cx="3917928" cy="1093001"/>
          </a:xfrm>
          <a:prstGeom prst="round1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现有账号分配体系有待优化</a:t>
            </a:r>
            <a:endParaRPr lang="zh-CN" altLang="en-US" dirty="0"/>
          </a:p>
        </p:txBody>
      </p:sp>
      <p:sp>
        <p:nvSpPr>
          <p:cNvPr id="17" name="右箭头 16"/>
          <p:cNvSpPr/>
          <p:nvPr/>
        </p:nvSpPr>
        <p:spPr>
          <a:xfrm>
            <a:off x="3643306" y="4572008"/>
            <a:ext cx="1285884" cy="6429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0" grpId="0" animBg="1"/>
      <p:bldP spid="15" grpId="0" animBg="1"/>
      <p:bldP spid="9" grpId="0" animBg="1"/>
      <p:bldP spid="1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85918" y="5786454"/>
            <a:ext cx="5666972" cy="8395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400" dirty="0" smtClean="0"/>
              <a:t>截止</a:t>
            </a:r>
            <a:r>
              <a:rPr lang="en-US" altLang="zh-CN" sz="2400" dirty="0" smtClean="0"/>
              <a:t>2014</a:t>
            </a:r>
            <a:r>
              <a:rPr lang="zh-CN" altLang="en-US" sz="2400" dirty="0" smtClean="0"/>
              <a:t>年年底，</a:t>
            </a:r>
            <a:r>
              <a:rPr lang="zh-CN" altLang="zh-CN" sz="2400" dirty="0" smtClean="0"/>
              <a:t>累计用户总量为</a:t>
            </a:r>
            <a:r>
              <a:rPr lang="en-US" altLang="zh-CN" sz="2400" dirty="0" smtClean="0"/>
              <a:t>2289</a:t>
            </a:r>
            <a:r>
              <a:rPr lang="zh-CN" altLang="zh-CN" sz="2400" dirty="0" smtClean="0"/>
              <a:t>个，年</a:t>
            </a:r>
            <a:r>
              <a:rPr lang="zh-CN" altLang="en-US" sz="2400" dirty="0" smtClean="0"/>
              <a:t>均</a:t>
            </a:r>
            <a:r>
              <a:rPr lang="zh-CN" altLang="zh-CN" sz="2400" dirty="0" smtClean="0"/>
              <a:t>新增用户为</a:t>
            </a:r>
            <a:r>
              <a:rPr lang="en-US" altLang="zh-CN" sz="2400" dirty="0" smtClean="0"/>
              <a:t>328</a:t>
            </a:r>
            <a:r>
              <a:rPr lang="zh-CN" altLang="zh-CN" sz="2400" dirty="0" smtClean="0"/>
              <a:t>家</a:t>
            </a:r>
            <a:endParaRPr lang="zh-CN" altLang="en-US" sz="2400" dirty="0"/>
          </a:p>
        </p:txBody>
      </p:sp>
      <p:sp>
        <p:nvSpPr>
          <p:cNvPr id="4" name="矩形 3"/>
          <p:cNvSpPr/>
          <p:nvPr/>
        </p:nvSpPr>
        <p:spPr>
          <a:xfrm>
            <a:off x="500034" y="571480"/>
            <a:ext cx="36724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altLang="zh-CN" sz="2800" dirty="0" smtClean="0"/>
              <a:t>1</a:t>
            </a:r>
            <a:r>
              <a:rPr lang="zh-CN" altLang="en-US" sz="2800" dirty="0" smtClean="0"/>
              <a:t>、用户数量激增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278092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1214414" y="1285860"/>
            <a:ext cx="7072362" cy="4357718"/>
            <a:chOff x="1907704" y="2492896"/>
            <a:chExt cx="4410075" cy="26098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907704" y="2492896"/>
              <a:ext cx="4410075" cy="260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3344987" y="3032531"/>
              <a:ext cx="1547313" cy="1050671"/>
            </a:xfrm>
            <a:prstGeom prst="rect">
              <a:avLst/>
            </a:prstGeom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zh-CN" altLang="en-US" sz="5400" dirty="0" smtClean="0"/>
                <a:t>联 编  中 心</a:t>
              </a:r>
              <a:endParaRPr lang="zh-CN" altLang="en-US" sz="5400" dirty="0"/>
            </a:p>
          </p:txBody>
        </p:sp>
      </p:grp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>
            <a:lumMod val="5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79512" y="476672"/>
            <a:ext cx="6984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3200" dirty="0" smtClean="0"/>
              <a:t>2</a:t>
            </a:r>
            <a:r>
              <a:rPr lang="zh-CN" altLang="en-US" sz="3200" dirty="0" smtClean="0"/>
              <a:t>、中心用户账号体系现状</a:t>
            </a:r>
            <a:endParaRPr lang="zh-CN" altLang="en-US" sz="3200" dirty="0"/>
          </a:p>
        </p:txBody>
      </p:sp>
      <p:graphicFrame>
        <p:nvGraphicFramePr>
          <p:cNvPr id="8" name="图示 7"/>
          <p:cNvGraphicFramePr/>
          <p:nvPr/>
        </p:nvGraphicFramePr>
        <p:xfrm>
          <a:off x="857224" y="1214422"/>
          <a:ext cx="7200800" cy="52839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椭圆形标注 8"/>
          <p:cNvSpPr/>
          <p:nvPr/>
        </p:nvSpPr>
        <p:spPr>
          <a:xfrm>
            <a:off x="6500826" y="214290"/>
            <a:ext cx="1428760" cy="642942"/>
          </a:xfrm>
          <a:prstGeom prst="wedgeEllipseCallout">
            <a:avLst>
              <a:gd name="adj1" fmla="val -86853"/>
              <a:gd name="adj2" fmla="val 99533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注 册 流 程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6" name="爆炸形 2 5"/>
          <p:cNvSpPr/>
          <p:nvPr/>
        </p:nvSpPr>
        <p:spPr>
          <a:xfrm>
            <a:off x="7143768" y="1571612"/>
            <a:ext cx="2000232" cy="1428760"/>
          </a:xfrm>
          <a:prstGeom prst="irregularSeal2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时效性差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8" grpId="0">
        <p:bldAsOne/>
      </p:bldGraphic>
      <p:bldP spid="9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9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14282" y="142852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+mj-ea"/>
                <a:ea typeface="+mj-ea"/>
              </a:rPr>
              <a:t>账号分配</a:t>
            </a:r>
            <a:endParaRPr lang="zh-CN" altLang="en-US" sz="3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5429256" y="214290"/>
            <a:ext cx="2214578" cy="1142984"/>
          </a:xfrm>
          <a:prstGeom prst="wedgeRoundRectCallout">
            <a:avLst>
              <a:gd name="adj1" fmla="val -55534"/>
              <a:gd name="adj2" fmla="val 10760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需要需要技术人员操作，修改</a:t>
            </a:r>
            <a:r>
              <a:rPr lang="en-US" altLang="zh-CN" b="1" dirty="0" smtClean="0">
                <a:latin typeface="楷体" pitchFamily="49" charset="-122"/>
                <a:ea typeface="楷体" pitchFamily="49" charset="-122"/>
              </a:rPr>
              <a:t>16</a:t>
            </a:r>
            <a:r>
              <a:rPr lang="zh-CN" altLang="en-US" b="1" dirty="0" smtClean="0">
                <a:latin typeface="楷体" pitchFamily="49" charset="-122"/>
                <a:ea typeface="楷体" pitchFamily="49" charset="-122"/>
              </a:rPr>
              <a:t>张参数表</a:t>
            </a:r>
            <a:endParaRPr lang="zh-CN" altLang="en-US" dirty="0"/>
          </a:p>
        </p:txBody>
      </p:sp>
      <p:grpSp>
        <p:nvGrpSpPr>
          <p:cNvPr id="13" name="Group 11"/>
          <p:cNvGrpSpPr/>
          <p:nvPr/>
        </p:nvGrpSpPr>
        <p:grpSpPr>
          <a:xfrm>
            <a:off x="1357290" y="1857364"/>
            <a:ext cx="6643734" cy="4071966"/>
            <a:chOff x="3080156" y="1474542"/>
            <a:chExt cx="1878788" cy="1085681"/>
          </a:xfrm>
          <a:solidFill>
            <a:srgbClr val="0070C0"/>
          </a:solidFill>
        </p:grpSpPr>
        <p:sp>
          <p:nvSpPr>
            <p:cNvPr id="14" name="Rounded Rectangle 114"/>
            <p:cNvSpPr/>
            <p:nvPr/>
          </p:nvSpPr>
          <p:spPr bwMode="auto">
            <a:xfrm rot="21378433">
              <a:off x="3080156" y="1485722"/>
              <a:ext cx="945188" cy="949626"/>
            </a:xfrm>
            <a:custGeom>
              <a:avLst/>
              <a:gdLst/>
              <a:ahLst/>
              <a:cxnLst/>
              <a:rect l="l" t="t" r="r" b="b"/>
              <a:pathLst>
                <a:path w="2827740" h="2841018">
                  <a:moveTo>
                    <a:pt x="2117041" y="2272596"/>
                  </a:moveTo>
                  <a:cubicBezTo>
                    <a:pt x="2274182" y="2430255"/>
                    <a:pt x="2238127" y="2601798"/>
                    <a:pt x="2223679" y="2692721"/>
                  </a:cubicBezTo>
                  <a:cubicBezTo>
                    <a:pt x="2087867" y="2792948"/>
                    <a:pt x="1357746" y="2843650"/>
                    <a:pt x="1121506" y="2840913"/>
                  </a:cubicBezTo>
                  <a:cubicBezTo>
                    <a:pt x="1044789" y="2769727"/>
                    <a:pt x="974832" y="2713830"/>
                    <a:pt x="944068" y="2685198"/>
                  </a:cubicBezTo>
                  <a:lnTo>
                    <a:pt x="949266" y="2662763"/>
                  </a:lnTo>
                  <a:cubicBezTo>
                    <a:pt x="1037829" y="2646207"/>
                    <a:pt x="1103471" y="2652034"/>
                    <a:pt x="1192034" y="2635479"/>
                  </a:cubicBezTo>
                  <a:cubicBezTo>
                    <a:pt x="1195810" y="2689822"/>
                    <a:pt x="1161799" y="2763439"/>
                    <a:pt x="1197770" y="2758909"/>
                  </a:cubicBezTo>
                  <a:cubicBezTo>
                    <a:pt x="1219321" y="2617009"/>
                    <a:pt x="1247325" y="2486286"/>
                    <a:pt x="1070819" y="2355083"/>
                  </a:cubicBezTo>
                  <a:close/>
                  <a:moveTo>
                    <a:pt x="880843" y="1369000"/>
                  </a:moveTo>
                  <a:lnTo>
                    <a:pt x="580558" y="1387799"/>
                  </a:lnTo>
                  <a:lnTo>
                    <a:pt x="592303" y="1748079"/>
                  </a:lnTo>
                  <a:lnTo>
                    <a:pt x="902911" y="1717220"/>
                  </a:lnTo>
                  <a:close/>
                  <a:moveTo>
                    <a:pt x="1907670" y="1396424"/>
                  </a:moveTo>
                  <a:lnTo>
                    <a:pt x="1907670" y="1396424"/>
                  </a:lnTo>
                  <a:lnTo>
                    <a:pt x="1907670" y="1396425"/>
                  </a:lnTo>
                  <a:close/>
                  <a:moveTo>
                    <a:pt x="2509109" y="1363418"/>
                  </a:moveTo>
                  <a:cubicBezTo>
                    <a:pt x="2527338" y="1363418"/>
                    <a:pt x="2542116" y="1378196"/>
                    <a:pt x="2542116" y="1396425"/>
                  </a:cubicBezTo>
                  <a:lnTo>
                    <a:pt x="2542115" y="1396425"/>
                  </a:lnTo>
                  <a:cubicBezTo>
                    <a:pt x="2542115" y="1414654"/>
                    <a:pt x="2527337" y="1429432"/>
                    <a:pt x="2509108" y="1429432"/>
                  </a:cubicBezTo>
                  <a:lnTo>
                    <a:pt x="1940677" y="1429431"/>
                  </a:lnTo>
                  <a:cubicBezTo>
                    <a:pt x="1922448" y="1429431"/>
                    <a:pt x="1907670" y="1414653"/>
                    <a:pt x="1907670" y="1396424"/>
                  </a:cubicBezTo>
                  <a:cubicBezTo>
                    <a:pt x="1907670" y="1378196"/>
                    <a:pt x="1922448" y="1363418"/>
                    <a:pt x="1940677" y="1363418"/>
                  </a:cubicBezTo>
                  <a:close/>
                  <a:moveTo>
                    <a:pt x="1889465" y="1264749"/>
                  </a:moveTo>
                  <a:lnTo>
                    <a:pt x="1889465" y="1264749"/>
                  </a:lnTo>
                  <a:lnTo>
                    <a:pt x="1889465" y="1264750"/>
                  </a:lnTo>
                  <a:close/>
                  <a:moveTo>
                    <a:pt x="2490904" y="1231743"/>
                  </a:moveTo>
                  <a:cubicBezTo>
                    <a:pt x="2509133" y="1231743"/>
                    <a:pt x="2523911" y="1246521"/>
                    <a:pt x="2523911" y="1264750"/>
                  </a:cubicBezTo>
                  <a:lnTo>
                    <a:pt x="2523910" y="1264750"/>
                  </a:lnTo>
                  <a:cubicBezTo>
                    <a:pt x="2523910" y="1282979"/>
                    <a:pt x="2509132" y="1297757"/>
                    <a:pt x="2490903" y="1297757"/>
                  </a:cubicBezTo>
                  <a:lnTo>
                    <a:pt x="1922472" y="1297756"/>
                  </a:lnTo>
                  <a:cubicBezTo>
                    <a:pt x="1904243" y="1297756"/>
                    <a:pt x="1889465" y="1282978"/>
                    <a:pt x="1889465" y="1264749"/>
                  </a:cubicBezTo>
                  <a:cubicBezTo>
                    <a:pt x="1889465" y="1246521"/>
                    <a:pt x="1904243" y="1231743"/>
                    <a:pt x="1922472" y="1231743"/>
                  </a:cubicBezTo>
                  <a:close/>
                  <a:moveTo>
                    <a:pt x="1880465" y="1134574"/>
                  </a:moveTo>
                  <a:lnTo>
                    <a:pt x="1880465" y="1134575"/>
                  </a:lnTo>
                  <a:lnTo>
                    <a:pt x="1880465" y="1134575"/>
                  </a:lnTo>
                  <a:close/>
                  <a:moveTo>
                    <a:pt x="2481904" y="1101568"/>
                  </a:moveTo>
                  <a:cubicBezTo>
                    <a:pt x="2500133" y="1101568"/>
                    <a:pt x="2514911" y="1116346"/>
                    <a:pt x="2514911" y="1134575"/>
                  </a:cubicBezTo>
                  <a:lnTo>
                    <a:pt x="2514910" y="1134575"/>
                  </a:lnTo>
                  <a:cubicBezTo>
                    <a:pt x="2514910" y="1152804"/>
                    <a:pt x="2500132" y="1167582"/>
                    <a:pt x="2481903" y="1167582"/>
                  </a:cubicBezTo>
                  <a:lnTo>
                    <a:pt x="1913472" y="1167581"/>
                  </a:lnTo>
                  <a:cubicBezTo>
                    <a:pt x="1895243" y="1167581"/>
                    <a:pt x="1880465" y="1152803"/>
                    <a:pt x="1880465" y="1134575"/>
                  </a:cubicBezTo>
                  <a:cubicBezTo>
                    <a:pt x="1880465" y="1116346"/>
                    <a:pt x="1895243" y="1101568"/>
                    <a:pt x="1913472" y="1101568"/>
                  </a:cubicBezTo>
                  <a:close/>
                  <a:moveTo>
                    <a:pt x="1670888" y="1044901"/>
                  </a:moveTo>
                  <a:cubicBezTo>
                    <a:pt x="1745356" y="1115767"/>
                    <a:pt x="1792537" y="1219845"/>
                    <a:pt x="1794576" y="1336371"/>
                  </a:cubicBezTo>
                  <a:cubicBezTo>
                    <a:pt x="1796258" y="1432463"/>
                    <a:pt x="1766965" y="1521168"/>
                    <a:pt x="1715392" y="1589971"/>
                  </a:cubicBezTo>
                  <a:lnTo>
                    <a:pt x="1460652" y="1356165"/>
                  </a:lnTo>
                  <a:close/>
                  <a:moveTo>
                    <a:pt x="850961" y="924919"/>
                  </a:moveTo>
                  <a:lnTo>
                    <a:pt x="558241" y="925116"/>
                  </a:lnTo>
                  <a:lnTo>
                    <a:pt x="575096" y="1304815"/>
                  </a:lnTo>
                  <a:lnTo>
                    <a:pt x="868839" y="1288776"/>
                  </a:lnTo>
                  <a:close/>
                  <a:moveTo>
                    <a:pt x="1379551" y="949114"/>
                  </a:moveTo>
                  <a:lnTo>
                    <a:pt x="1446658" y="1376884"/>
                  </a:lnTo>
                  <a:lnTo>
                    <a:pt x="1446659" y="1376882"/>
                  </a:lnTo>
                  <a:lnTo>
                    <a:pt x="1446455" y="1380053"/>
                  </a:lnTo>
                  <a:lnTo>
                    <a:pt x="1699552" y="1611887"/>
                  </a:lnTo>
                  <a:cubicBezTo>
                    <a:pt x="1635404" y="1690619"/>
                    <a:pt x="1542531" y="1740316"/>
                    <a:pt x="1438617" y="1742134"/>
                  </a:cubicBezTo>
                  <a:cubicBezTo>
                    <a:pt x="1238165" y="1745642"/>
                    <a:pt x="1072537" y="1569664"/>
                    <a:pt x="1068677" y="1349075"/>
                  </a:cubicBezTo>
                  <a:cubicBezTo>
                    <a:pt x="1065113" y="1145421"/>
                    <a:pt x="1200678" y="974941"/>
                    <a:pt x="1379551" y="949114"/>
                  </a:cubicBezTo>
                  <a:close/>
                  <a:moveTo>
                    <a:pt x="2446737" y="687457"/>
                  </a:moveTo>
                  <a:lnTo>
                    <a:pt x="903247" y="643293"/>
                  </a:lnTo>
                  <a:lnTo>
                    <a:pt x="906180" y="700861"/>
                  </a:lnTo>
                  <a:lnTo>
                    <a:pt x="2449573" y="744909"/>
                  </a:lnTo>
                  <a:close/>
                  <a:moveTo>
                    <a:pt x="2441085" y="573022"/>
                  </a:moveTo>
                  <a:lnTo>
                    <a:pt x="897418" y="528853"/>
                  </a:lnTo>
                  <a:lnTo>
                    <a:pt x="900350" y="586422"/>
                  </a:lnTo>
                  <a:lnTo>
                    <a:pt x="2443923" y="630476"/>
                  </a:lnTo>
                  <a:close/>
                  <a:moveTo>
                    <a:pt x="2496211" y="489777"/>
                  </a:moveTo>
                  <a:lnTo>
                    <a:pt x="2510220" y="813569"/>
                  </a:lnTo>
                  <a:lnTo>
                    <a:pt x="909594" y="784077"/>
                  </a:lnTo>
                  <a:lnTo>
                    <a:pt x="964396" y="1804001"/>
                  </a:lnTo>
                  <a:lnTo>
                    <a:pt x="524733" y="1842893"/>
                  </a:lnTo>
                  <a:lnTo>
                    <a:pt x="459271" y="410673"/>
                  </a:lnTo>
                  <a:close/>
                  <a:moveTo>
                    <a:pt x="2629588" y="282400"/>
                  </a:moveTo>
                  <a:lnTo>
                    <a:pt x="310251" y="153390"/>
                  </a:lnTo>
                  <a:lnTo>
                    <a:pt x="409854" y="2139731"/>
                  </a:lnTo>
                  <a:lnTo>
                    <a:pt x="2701663" y="2005119"/>
                  </a:lnTo>
                  <a:close/>
                  <a:moveTo>
                    <a:pt x="28715" y="0"/>
                  </a:moveTo>
                  <a:lnTo>
                    <a:pt x="2728199" y="174227"/>
                  </a:lnTo>
                  <a:lnTo>
                    <a:pt x="2827740" y="2181245"/>
                  </a:lnTo>
                  <a:lnTo>
                    <a:pt x="218271" y="2386985"/>
                  </a:lnTo>
                  <a:lnTo>
                    <a:pt x="119907" y="2373001"/>
                  </a:lnTo>
                  <a:lnTo>
                    <a:pt x="13" y="89778"/>
                  </a:lnTo>
                  <a:cubicBezTo>
                    <a:pt x="-722" y="61732"/>
                    <a:pt x="29450" y="28046"/>
                    <a:pt x="28715" y="0"/>
                  </a:cubicBez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27" tIns="45713" rIns="45713" bIns="91427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57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spc="-50" dirty="0" err="1">
                <a:ln>
                  <a:solidFill>
                    <a:schemeClr val="tx1">
                      <a:alpha val="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6" name="Freeform 56"/>
            <p:cNvSpPr/>
            <p:nvPr/>
          </p:nvSpPr>
          <p:spPr bwMode="auto">
            <a:xfrm>
              <a:off x="3831331" y="1474542"/>
              <a:ext cx="1127613" cy="1085681"/>
            </a:xfrm>
            <a:custGeom>
              <a:avLst/>
              <a:gdLst/>
              <a:ahLst/>
              <a:cxnLst/>
              <a:rect l="l" t="t" r="r" b="b"/>
              <a:pathLst>
                <a:path w="3373507" h="3248057">
                  <a:moveTo>
                    <a:pt x="1925205" y="833"/>
                  </a:moveTo>
                  <a:cubicBezTo>
                    <a:pt x="1988274" y="-2568"/>
                    <a:pt x="2043792" y="4235"/>
                    <a:pt x="2086246" y="24918"/>
                  </a:cubicBezTo>
                  <a:cubicBezTo>
                    <a:pt x="2142852" y="52495"/>
                    <a:pt x="2158829" y="117798"/>
                    <a:pt x="2199458" y="172964"/>
                  </a:cubicBezTo>
                  <a:cubicBezTo>
                    <a:pt x="2240087" y="228130"/>
                    <a:pt x="2299016" y="294147"/>
                    <a:pt x="2330018" y="355912"/>
                  </a:cubicBezTo>
                  <a:cubicBezTo>
                    <a:pt x="2361020" y="417677"/>
                    <a:pt x="2379651" y="489864"/>
                    <a:pt x="2385468" y="543555"/>
                  </a:cubicBezTo>
                  <a:cubicBezTo>
                    <a:pt x="2391285" y="597246"/>
                    <a:pt x="2361088" y="630969"/>
                    <a:pt x="2364920" y="678061"/>
                  </a:cubicBezTo>
                  <a:cubicBezTo>
                    <a:pt x="2368752" y="725153"/>
                    <a:pt x="2344600" y="756439"/>
                    <a:pt x="2408463" y="826107"/>
                  </a:cubicBezTo>
                  <a:cubicBezTo>
                    <a:pt x="2472326" y="895775"/>
                    <a:pt x="2613115" y="985764"/>
                    <a:pt x="2748098" y="1096072"/>
                  </a:cubicBezTo>
                  <a:cubicBezTo>
                    <a:pt x="2883081" y="1206380"/>
                    <a:pt x="3115309" y="1322495"/>
                    <a:pt x="3218360" y="1487958"/>
                  </a:cubicBezTo>
                  <a:cubicBezTo>
                    <a:pt x="3321411" y="1653421"/>
                    <a:pt x="3344635" y="1898713"/>
                    <a:pt x="3366406" y="2088850"/>
                  </a:cubicBezTo>
                  <a:cubicBezTo>
                    <a:pt x="3388178" y="2278987"/>
                    <a:pt x="3353343" y="2447353"/>
                    <a:pt x="3348989" y="2628781"/>
                  </a:cubicBezTo>
                  <a:cubicBezTo>
                    <a:pt x="3344635" y="2810209"/>
                    <a:pt x="3389628" y="3075821"/>
                    <a:pt x="3340280" y="3177421"/>
                  </a:cubicBezTo>
                  <a:cubicBezTo>
                    <a:pt x="3290932" y="3279021"/>
                    <a:pt x="3302544" y="3226770"/>
                    <a:pt x="3052898" y="3238381"/>
                  </a:cubicBezTo>
                  <a:cubicBezTo>
                    <a:pt x="2803252" y="3249992"/>
                    <a:pt x="2131240" y="3248542"/>
                    <a:pt x="1842406" y="3247090"/>
                  </a:cubicBezTo>
                  <a:cubicBezTo>
                    <a:pt x="1553572" y="3245639"/>
                    <a:pt x="1408429" y="3251443"/>
                    <a:pt x="1319892" y="3229672"/>
                  </a:cubicBezTo>
                  <a:cubicBezTo>
                    <a:pt x="1231355" y="3207901"/>
                    <a:pt x="1322795" y="3162907"/>
                    <a:pt x="1311183" y="3116461"/>
                  </a:cubicBezTo>
                  <a:cubicBezTo>
                    <a:pt x="1299571" y="3070015"/>
                    <a:pt x="1276349" y="2988735"/>
                    <a:pt x="1250223" y="2950998"/>
                  </a:cubicBezTo>
                  <a:cubicBezTo>
                    <a:pt x="1224097" y="2913261"/>
                    <a:pt x="1174749" y="2919067"/>
                    <a:pt x="1154429" y="2890038"/>
                  </a:cubicBezTo>
                  <a:cubicBezTo>
                    <a:pt x="1134109" y="2861010"/>
                    <a:pt x="1168943" y="2791341"/>
                    <a:pt x="1128303" y="2776827"/>
                  </a:cubicBezTo>
                  <a:cubicBezTo>
                    <a:pt x="1087663" y="2762313"/>
                    <a:pt x="964292" y="2802952"/>
                    <a:pt x="910589" y="2802952"/>
                  </a:cubicBezTo>
                  <a:cubicBezTo>
                    <a:pt x="856886" y="2802952"/>
                    <a:pt x="846726" y="2785536"/>
                    <a:pt x="806086" y="2776827"/>
                  </a:cubicBezTo>
                  <a:cubicBezTo>
                    <a:pt x="765446" y="2768119"/>
                    <a:pt x="708840" y="2753604"/>
                    <a:pt x="666749" y="2750701"/>
                  </a:cubicBezTo>
                  <a:cubicBezTo>
                    <a:pt x="624658" y="2747798"/>
                    <a:pt x="575309" y="2776827"/>
                    <a:pt x="553538" y="2759410"/>
                  </a:cubicBezTo>
                  <a:cubicBezTo>
                    <a:pt x="543637" y="2751490"/>
                    <a:pt x="534036" y="2736364"/>
                    <a:pt x="529472" y="2717947"/>
                  </a:cubicBezTo>
                  <a:cubicBezTo>
                    <a:pt x="359272" y="2716307"/>
                    <a:pt x="429748" y="2631730"/>
                    <a:pt x="416719" y="2552106"/>
                  </a:cubicBezTo>
                  <a:cubicBezTo>
                    <a:pt x="418307" y="2406056"/>
                    <a:pt x="112712" y="2614812"/>
                    <a:pt x="0" y="2406850"/>
                  </a:cubicBezTo>
                  <a:lnTo>
                    <a:pt x="2381" y="2383037"/>
                  </a:lnTo>
                  <a:cubicBezTo>
                    <a:pt x="139699" y="2569568"/>
                    <a:pt x="317500" y="2415582"/>
                    <a:pt x="421481" y="2497338"/>
                  </a:cubicBezTo>
                  <a:cubicBezTo>
                    <a:pt x="479927" y="2594173"/>
                    <a:pt x="362078" y="2684677"/>
                    <a:pt x="526445" y="2697072"/>
                  </a:cubicBezTo>
                  <a:cubicBezTo>
                    <a:pt x="523870" y="2680513"/>
                    <a:pt x="526753" y="2662728"/>
                    <a:pt x="536120" y="2646198"/>
                  </a:cubicBezTo>
                  <a:cubicBezTo>
                    <a:pt x="560794" y="2602655"/>
                    <a:pt x="647880" y="2543146"/>
                    <a:pt x="701583" y="2498152"/>
                  </a:cubicBezTo>
                  <a:cubicBezTo>
                    <a:pt x="755286" y="2453158"/>
                    <a:pt x="807538" y="2383489"/>
                    <a:pt x="858338" y="2376232"/>
                  </a:cubicBezTo>
                  <a:cubicBezTo>
                    <a:pt x="909138" y="2368975"/>
                    <a:pt x="962840" y="2437193"/>
                    <a:pt x="1006383" y="2454610"/>
                  </a:cubicBezTo>
                  <a:cubicBezTo>
                    <a:pt x="1049926" y="2472027"/>
                    <a:pt x="1071698" y="2464769"/>
                    <a:pt x="1119595" y="2480735"/>
                  </a:cubicBezTo>
                  <a:cubicBezTo>
                    <a:pt x="1167492" y="2496701"/>
                    <a:pt x="1257480" y="2569272"/>
                    <a:pt x="1293766" y="2550404"/>
                  </a:cubicBezTo>
                  <a:cubicBezTo>
                    <a:pt x="1330052" y="2531536"/>
                    <a:pt x="1319892" y="2419775"/>
                    <a:pt x="1337309" y="2367524"/>
                  </a:cubicBezTo>
                  <a:cubicBezTo>
                    <a:pt x="1354726" y="2315273"/>
                    <a:pt x="1386658" y="2296404"/>
                    <a:pt x="1398269" y="2236895"/>
                  </a:cubicBezTo>
                  <a:cubicBezTo>
                    <a:pt x="1409880" y="2177386"/>
                    <a:pt x="1405527" y="2094655"/>
                    <a:pt x="1406978" y="2010472"/>
                  </a:cubicBezTo>
                  <a:cubicBezTo>
                    <a:pt x="1408429" y="1926289"/>
                    <a:pt x="1372144" y="1817432"/>
                    <a:pt x="1406978" y="1731798"/>
                  </a:cubicBezTo>
                  <a:cubicBezTo>
                    <a:pt x="1441812" y="1646164"/>
                    <a:pt x="1544863" y="1560530"/>
                    <a:pt x="1615983" y="1496667"/>
                  </a:cubicBezTo>
                  <a:cubicBezTo>
                    <a:pt x="1687103" y="1432804"/>
                    <a:pt x="1787252" y="1380553"/>
                    <a:pt x="1833698" y="1348621"/>
                  </a:cubicBezTo>
                  <a:cubicBezTo>
                    <a:pt x="1880144" y="1316689"/>
                    <a:pt x="1887401" y="1323946"/>
                    <a:pt x="1894658" y="1305078"/>
                  </a:cubicBezTo>
                  <a:cubicBezTo>
                    <a:pt x="1901915" y="1286210"/>
                    <a:pt x="1902844" y="1233562"/>
                    <a:pt x="1877240" y="1235410"/>
                  </a:cubicBezTo>
                  <a:cubicBezTo>
                    <a:pt x="1851636" y="1237258"/>
                    <a:pt x="1770061" y="1314717"/>
                    <a:pt x="1741033" y="1316168"/>
                  </a:cubicBezTo>
                  <a:cubicBezTo>
                    <a:pt x="1712005" y="1317619"/>
                    <a:pt x="1713751" y="1261932"/>
                    <a:pt x="1703069" y="1244118"/>
                  </a:cubicBezTo>
                  <a:cubicBezTo>
                    <a:pt x="1692387" y="1226304"/>
                    <a:pt x="1690527" y="1224331"/>
                    <a:pt x="1676943" y="1209284"/>
                  </a:cubicBezTo>
                  <a:cubicBezTo>
                    <a:pt x="1663359" y="1194237"/>
                    <a:pt x="1633174" y="1171251"/>
                    <a:pt x="1621563" y="1153834"/>
                  </a:cubicBezTo>
                  <a:cubicBezTo>
                    <a:pt x="1609952" y="1136417"/>
                    <a:pt x="1618365" y="1117311"/>
                    <a:pt x="1607275" y="1104781"/>
                  </a:cubicBezTo>
                  <a:cubicBezTo>
                    <a:pt x="1596185" y="1092251"/>
                    <a:pt x="1578529" y="1084483"/>
                    <a:pt x="1555023" y="1078655"/>
                  </a:cubicBezTo>
                  <a:cubicBezTo>
                    <a:pt x="1531517" y="1072827"/>
                    <a:pt x="1474944" y="1108885"/>
                    <a:pt x="1466236" y="1069810"/>
                  </a:cubicBezTo>
                  <a:cubicBezTo>
                    <a:pt x="1457528" y="1030735"/>
                    <a:pt x="1509745" y="934941"/>
                    <a:pt x="1502772" y="887067"/>
                  </a:cubicBezTo>
                  <a:cubicBezTo>
                    <a:pt x="1495799" y="839193"/>
                    <a:pt x="1444307" y="815947"/>
                    <a:pt x="1424395" y="782564"/>
                  </a:cubicBezTo>
                  <a:cubicBezTo>
                    <a:pt x="1404483" y="749181"/>
                    <a:pt x="1390161" y="712488"/>
                    <a:pt x="1383301" y="686770"/>
                  </a:cubicBezTo>
                  <a:cubicBezTo>
                    <a:pt x="1376441" y="661053"/>
                    <a:pt x="1394845" y="655836"/>
                    <a:pt x="1383234" y="628259"/>
                  </a:cubicBezTo>
                  <a:cubicBezTo>
                    <a:pt x="1371623" y="600682"/>
                    <a:pt x="1297066" y="643726"/>
                    <a:pt x="1285058" y="607032"/>
                  </a:cubicBezTo>
                  <a:cubicBezTo>
                    <a:pt x="1273050" y="570338"/>
                    <a:pt x="1267640" y="492051"/>
                    <a:pt x="1311183" y="408095"/>
                  </a:cubicBezTo>
                  <a:cubicBezTo>
                    <a:pt x="1354726" y="324139"/>
                    <a:pt x="1454875" y="170061"/>
                    <a:pt x="1546315" y="103295"/>
                  </a:cubicBezTo>
                  <a:cubicBezTo>
                    <a:pt x="1637755" y="36529"/>
                    <a:pt x="1769835" y="20564"/>
                    <a:pt x="1859823" y="7501"/>
                  </a:cubicBezTo>
                  <a:cubicBezTo>
                    <a:pt x="1882320" y="4235"/>
                    <a:pt x="1904182" y="1967"/>
                    <a:pt x="1925205" y="833"/>
                  </a:cubicBezTo>
                  <a:close/>
                </a:path>
              </a:pathLst>
            </a:custGeom>
            <a:grpFill/>
            <a:ln w="9525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427" tIns="45713" rIns="45713" bIns="91427" numCol="1" spcCol="0" rtlCol="0" fromWordArt="0" anchor="b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3579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spc="-50" dirty="0" err="1">
                <a:ln>
                  <a:solidFill>
                    <a:schemeClr val="tx1">
                      <a:alpha val="0"/>
                    </a:schemeClr>
                  </a:solidFill>
                </a:ln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99FF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zh-CN" altLang="en-US" dirty="0" smtClean="0"/>
              <a:t>二、主要功能</a:t>
            </a:r>
            <a:endParaRPr lang="zh-CN" altLang="en-US" dirty="0"/>
          </a:p>
        </p:txBody>
      </p:sp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428596" y="1928802"/>
            <a:ext cx="7820025" cy="923925"/>
            <a:chOff x="0" y="0"/>
            <a:chExt cx="5767" cy="582"/>
          </a:xfrm>
        </p:grpSpPr>
        <p:pic>
          <p:nvPicPr>
            <p:cNvPr id="13" name="Picture 18" descr="qk"/>
            <p:cNvPicPr>
              <a:picLocks noChangeAspect="1" noChangeArrowheads="1"/>
            </p:cNvPicPr>
            <p:nvPr/>
          </p:nvPicPr>
          <p:blipFill>
            <a:blip r:embed="rId2"/>
            <a:srcRect l="2812" t="26804" r="8951" b="19006"/>
            <a:stretch>
              <a:fillRect/>
            </a:stretch>
          </p:blipFill>
          <p:spPr bwMode="auto">
            <a:xfrm>
              <a:off x="0" y="0"/>
              <a:ext cx="5767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246" y="164"/>
              <a:ext cx="508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2800" b="1" i="1" dirty="0">
                  <a:solidFill>
                    <a:srgbClr val="FF3300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1086" y="150"/>
              <a:ext cx="462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lvl="0"/>
              <a:r>
                <a:rPr lang="zh-CN" altLang="en-US" sz="2400" b="1" dirty="0" smtClean="0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</a:rPr>
                <a:t>实现了用户的在线申请、注册</a:t>
              </a:r>
              <a:endParaRPr lang="zh-CN" altLang="en-US" sz="24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Group 7"/>
          <p:cNvGrpSpPr>
            <a:grpSpLocks/>
          </p:cNvGrpSpPr>
          <p:nvPr/>
        </p:nvGrpSpPr>
        <p:grpSpPr bwMode="auto">
          <a:xfrm>
            <a:off x="714348" y="3214686"/>
            <a:ext cx="8064500" cy="952093"/>
            <a:chOff x="-363" y="-129"/>
            <a:chExt cx="5080" cy="650"/>
          </a:xfrm>
        </p:grpSpPr>
        <p:grpSp>
          <p:nvGrpSpPr>
            <p:cNvPr id="17" name="Group 8"/>
            <p:cNvGrpSpPr>
              <a:grpSpLocks/>
            </p:cNvGrpSpPr>
            <p:nvPr/>
          </p:nvGrpSpPr>
          <p:grpSpPr bwMode="auto">
            <a:xfrm>
              <a:off x="-363" y="-129"/>
              <a:ext cx="4905" cy="582"/>
              <a:chOff x="-427" y="-129"/>
              <a:chExt cx="5767" cy="582"/>
            </a:xfrm>
          </p:grpSpPr>
          <p:pic>
            <p:nvPicPr>
              <p:cNvPr id="19" name="Picture 18" descr="qk"/>
              <p:cNvPicPr>
                <a:picLocks noChangeAspect="1" noChangeArrowheads="1"/>
              </p:cNvPicPr>
              <p:nvPr/>
            </p:nvPicPr>
            <p:blipFill>
              <a:blip r:embed="rId2"/>
              <a:srcRect l="2812" t="26804" r="8951" b="19006"/>
              <a:stretch>
                <a:fillRect/>
              </a:stretch>
            </p:blipFill>
            <p:spPr bwMode="auto">
              <a:xfrm>
                <a:off x="-427" y="-129"/>
                <a:ext cx="5767" cy="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 Box 19"/>
              <p:cNvSpPr txBox="1">
                <a:spLocks noChangeArrowheads="1"/>
              </p:cNvSpPr>
              <p:nvPr/>
            </p:nvSpPr>
            <p:spPr bwMode="auto">
              <a:xfrm>
                <a:off x="-215" y="17"/>
                <a:ext cx="508" cy="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2800" b="1" i="1" dirty="0">
                    <a:solidFill>
                      <a:srgbClr val="663300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</a:p>
            </p:txBody>
          </p:sp>
        </p:grp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02" y="17"/>
              <a:ext cx="4315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lvl="0" eaLnBrk="0" hangingPunct="0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实现了工作人员在线审核、配置账号</a:t>
              </a:r>
            </a:p>
            <a:p>
              <a:pPr eaLnBrk="0" hangingPunct="0"/>
              <a:endParaRPr 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Group 12"/>
          <p:cNvGrpSpPr>
            <a:grpSpLocks/>
          </p:cNvGrpSpPr>
          <p:nvPr/>
        </p:nvGrpSpPr>
        <p:grpSpPr bwMode="auto">
          <a:xfrm>
            <a:off x="1000125" y="4500570"/>
            <a:ext cx="8143875" cy="923925"/>
            <a:chOff x="0" y="0"/>
            <a:chExt cx="5130" cy="582"/>
          </a:xfrm>
        </p:grpSpPr>
        <p:grpSp>
          <p:nvGrpSpPr>
            <p:cNvPr id="22" name="Group 13"/>
            <p:cNvGrpSpPr>
              <a:grpSpLocks/>
            </p:cNvGrpSpPr>
            <p:nvPr/>
          </p:nvGrpSpPr>
          <p:grpSpPr bwMode="auto">
            <a:xfrm>
              <a:off x="0" y="0"/>
              <a:ext cx="4905" cy="582"/>
              <a:chOff x="0" y="0"/>
              <a:chExt cx="5767" cy="582"/>
            </a:xfrm>
          </p:grpSpPr>
          <p:pic>
            <p:nvPicPr>
              <p:cNvPr id="24" name="Picture 18" descr="qk"/>
              <p:cNvPicPr>
                <a:picLocks noChangeAspect="1" noChangeArrowheads="1"/>
              </p:cNvPicPr>
              <p:nvPr/>
            </p:nvPicPr>
            <p:blipFill>
              <a:blip r:embed="rId2"/>
              <a:srcRect l="2812" t="26804" r="8951" b="19006"/>
              <a:stretch>
                <a:fillRect/>
              </a:stretch>
            </p:blipFill>
            <p:spPr bwMode="auto">
              <a:xfrm>
                <a:off x="0" y="0"/>
                <a:ext cx="5767" cy="5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5" name="Text Box 19"/>
              <p:cNvSpPr txBox="1">
                <a:spLocks noChangeArrowheads="1"/>
              </p:cNvSpPr>
              <p:nvPr/>
            </p:nvSpPr>
            <p:spPr bwMode="auto">
              <a:xfrm>
                <a:off x="212" y="180"/>
                <a:ext cx="508" cy="2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pPr algn="ctr">
                  <a:lnSpc>
                    <a:spcPct val="90000"/>
                  </a:lnSpc>
                </a:pPr>
                <a:r>
                  <a:rPr lang="en-US" sz="2800" b="1" i="1" dirty="0">
                    <a:solidFill>
                      <a:srgbClr val="663300"/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</a:p>
            </p:txBody>
          </p:sp>
        </p:grpSp>
        <p:sp>
          <p:nvSpPr>
            <p:cNvPr id="23" name="Text Box 20"/>
            <p:cNvSpPr txBox="1">
              <a:spLocks noChangeArrowheads="1"/>
            </p:cNvSpPr>
            <p:nvPr/>
          </p:nvSpPr>
          <p:spPr bwMode="auto">
            <a:xfrm>
              <a:off x="815" y="135"/>
              <a:ext cx="4315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lvl="0"/>
              <a:r>
                <a:rPr lang="zh-CN" altLang="en-US" sz="2400" b="1" dirty="0" smtClean="0">
                  <a:latin typeface="微软雅黑" pitchFamily="34" charset="-122"/>
                  <a:ea typeface="微软雅黑" pitchFamily="34" charset="-122"/>
                </a:rPr>
                <a:t>实现了异构系统间参数的调控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>
            <a:lumMod val="60000"/>
            <a:lumOff val="40000"/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zh-CN" altLang="en-US" dirty="0" smtClean="0"/>
              <a:t>三、使用操作及注意事项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8858280" cy="512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214282" y="1071546"/>
            <a:ext cx="3071834" cy="50006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r>
              <a:rPr lang="zh-CN" altLang="en-US" dirty="0" smtClean="0"/>
              <a:t>、用户的操作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Numbers design template</Template>
  <TotalTime>1541</TotalTime>
  <Words>327</Words>
  <Application>Microsoft Office PowerPoint</Application>
  <PresentationFormat>全屏显示(4:3)</PresentationFormat>
  <Paragraphs>70</Paragraphs>
  <Slides>25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6" baseType="lpstr">
      <vt:lpstr>暗香扑面</vt:lpstr>
      <vt:lpstr>幻灯片 1</vt:lpstr>
      <vt:lpstr>提    纲</vt:lpstr>
      <vt:lpstr>一、开发的缘起</vt:lpstr>
      <vt:lpstr>幻灯片 4</vt:lpstr>
      <vt:lpstr>幻灯片 5</vt:lpstr>
      <vt:lpstr>幻灯片 6</vt:lpstr>
      <vt:lpstr>二、主要功能</vt:lpstr>
      <vt:lpstr>三、使用操作及注意事项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四、未来发展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qinghua</dc:creator>
  <cp:lastModifiedBy>万户网络</cp:lastModifiedBy>
  <cp:revision>252</cp:revision>
  <dcterms:created xsi:type="dcterms:W3CDTF">2015-09-25T01:14:32Z</dcterms:created>
  <dcterms:modified xsi:type="dcterms:W3CDTF">2015-10-15T09:33:15Z</dcterms:modified>
</cp:coreProperties>
</file>