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1.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54"/>
  </p:notesMasterIdLst>
  <p:sldIdLst>
    <p:sldId id="256" r:id="rId2"/>
    <p:sldId id="300" r:id="rId3"/>
    <p:sldId id="257" r:id="rId4"/>
    <p:sldId id="301" r:id="rId5"/>
    <p:sldId id="294" r:id="rId6"/>
    <p:sldId id="312" r:id="rId7"/>
    <p:sldId id="311" r:id="rId8"/>
    <p:sldId id="298" r:id="rId9"/>
    <p:sldId id="259" r:id="rId10"/>
    <p:sldId id="295" r:id="rId11"/>
    <p:sldId id="302" r:id="rId12"/>
    <p:sldId id="291" r:id="rId13"/>
    <p:sldId id="260" r:id="rId14"/>
    <p:sldId id="313" r:id="rId15"/>
    <p:sldId id="303" r:id="rId16"/>
    <p:sldId id="304" r:id="rId17"/>
    <p:sldId id="261" r:id="rId18"/>
    <p:sldId id="263" r:id="rId19"/>
    <p:sldId id="274" r:id="rId20"/>
    <p:sldId id="305" r:id="rId21"/>
    <p:sldId id="306" r:id="rId22"/>
    <p:sldId id="264" r:id="rId23"/>
    <p:sldId id="268" r:id="rId24"/>
    <p:sldId id="265" r:id="rId25"/>
    <p:sldId id="266" r:id="rId26"/>
    <p:sldId id="267" r:id="rId27"/>
    <p:sldId id="275" r:id="rId28"/>
    <p:sldId id="279" r:id="rId29"/>
    <p:sldId id="276" r:id="rId30"/>
    <p:sldId id="278" r:id="rId31"/>
    <p:sldId id="277" r:id="rId32"/>
    <p:sldId id="280" r:id="rId33"/>
    <p:sldId id="281" r:id="rId34"/>
    <p:sldId id="282" r:id="rId35"/>
    <p:sldId id="283" r:id="rId36"/>
    <p:sldId id="284" r:id="rId37"/>
    <p:sldId id="269" r:id="rId38"/>
    <p:sldId id="270" r:id="rId39"/>
    <p:sldId id="272" r:id="rId40"/>
    <p:sldId id="273" r:id="rId41"/>
    <p:sldId id="285" r:id="rId42"/>
    <p:sldId id="271" r:id="rId43"/>
    <p:sldId id="286" r:id="rId44"/>
    <p:sldId id="287" r:id="rId45"/>
    <p:sldId id="288" r:id="rId46"/>
    <p:sldId id="293" r:id="rId47"/>
    <p:sldId id="307" r:id="rId48"/>
    <p:sldId id="308" r:id="rId49"/>
    <p:sldId id="290" r:id="rId50"/>
    <p:sldId id="289" r:id="rId51"/>
    <p:sldId id="309" r:id="rId52"/>
    <p:sldId id="310" r:id="rId5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索晶" initials="索晶" lastIdx="2" clrIdx="0">
    <p:extLst>
      <p:ext uri="{19B8F6BF-5375-455C-9EA6-DF929625EA0E}">
        <p15:presenceInfo xmlns:p15="http://schemas.microsoft.com/office/powerpoint/2012/main" userId="418336b515189bd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0" autoAdjust="0"/>
    <p:restoredTop sz="92653" autoAdjust="0"/>
  </p:normalViewPr>
  <p:slideViewPr>
    <p:cSldViewPr>
      <p:cViewPr varScale="1">
        <p:scale>
          <a:sx n="107" d="100"/>
          <a:sy n="107" d="100"/>
        </p:scale>
        <p:origin x="1530" y="114"/>
      </p:cViewPr>
      <p:guideLst>
        <p:guide orient="horz" pos="2160"/>
        <p:guide pos="2880"/>
      </p:guideLst>
    </p:cSldViewPr>
  </p:slideViewPr>
  <p:outlineViewPr>
    <p:cViewPr>
      <p:scale>
        <a:sx n="33" d="100"/>
        <a:sy n="33" d="100"/>
      </p:scale>
      <p:origin x="0" y="567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83C6C0-83C6-406D-927F-49131A30144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22E29E51-1933-4CFC-8063-BFAA09D014B3}">
      <dgm:prSet phldrT="[文本]"/>
      <dgm:spPr/>
      <dgm:t>
        <a:bodyPr/>
        <a:lstStyle/>
        <a:p>
          <a:r>
            <a:rPr lang="zh-CN" altLang="en-US" b="1" dirty="0" smtClean="0">
              <a:ln w="635">
                <a:noFill/>
              </a:ln>
              <a:solidFill>
                <a:schemeClr val="bg1"/>
              </a:solidFill>
              <a:effectLst>
                <a:outerShdw blurRad="38100" dist="25400" dir="5400000" algn="tl" rotWithShape="0">
                  <a:srgbClr val="000000">
                    <a:alpha val="43000"/>
                  </a:srgbClr>
                </a:outerShdw>
              </a:effectLst>
              <a:latin typeface="+mj-lt"/>
              <a:ea typeface="+mj-ea"/>
              <a:cs typeface="+mj-cs"/>
            </a:rPr>
            <a:t>规范控制概况</a:t>
          </a:r>
          <a:endParaRPr lang="zh-CN" altLang="en-US" dirty="0">
            <a:solidFill>
              <a:schemeClr val="bg1"/>
            </a:solidFill>
          </a:endParaRPr>
        </a:p>
      </dgm:t>
    </dgm:pt>
    <dgm:pt modelId="{BF00B40A-CA83-4B8D-9B3D-85F3B230C007}" type="parTrans" cxnId="{9185E80F-2C5E-4F0D-B3A9-F3384157CCC2}">
      <dgm:prSet/>
      <dgm:spPr/>
      <dgm:t>
        <a:bodyPr/>
        <a:lstStyle/>
        <a:p>
          <a:endParaRPr lang="zh-CN" altLang="en-US"/>
        </a:p>
      </dgm:t>
    </dgm:pt>
    <dgm:pt modelId="{49325549-BD5C-4ABC-AF75-2F8388EB1F7F}" type="sibTrans" cxnId="{9185E80F-2C5E-4F0D-B3A9-F3384157CCC2}">
      <dgm:prSet/>
      <dgm:spPr/>
      <dgm:t>
        <a:bodyPr/>
        <a:lstStyle/>
        <a:p>
          <a:endParaRPr lang="zh-CN" altLang="en-US"/>
        </a:p>
      </dgm:t>
    </dgm:pt>
    <dgm:pt modelId="{FA719F73-572D-4CA0-8F60-FBD488D772CE}">
      <dgm:prSet phldrT="[文本]"/>
      <dgm:spPr/>
      <dgm:t>
        <a:bodyPr/>
        <a:lstStyle/>
        <a:p>
          <a:r>
            <a:rPr lang="zh-CN" altLang="en-US" b="1" dirty="0" smtClean="0">
              <a:ln w="635">
                <a:noFill/>
              </a:ln>
              <a:solidFill>
                <a:schemeClr val="bg1"/>
              </a:solidFill>
              <a:effectLst>
                <a:outerShdw blurRad="38100" dist="25400" dir="5400000" algn="tl" rotWithShape="0">
                  <a:srgbClr val="000000">
                    <a:alpha val="43000"/>
                  </a:srgbClr>
                </a:outerShdw>
              </a:effectLst>
              <a:latin typeface="+mj-lt"/>
              <a:ea typeface="+mj-ea"/>
              <a:cs typeface="+mj-cs"/>
            </a:rPr>
            <a:t>国家图书馆主题规范控制</a:t>
          </a:r>
          <a:endParaRPr lang="zh-CN" altLang="en-US" dirty="0">
            <a:solidFill>
              <a:schemeClr val="bg1"/>
            </a:solidFill>
          </a:endParaRPr>
        </a:p>
      </dgm:t>
    </dgm:pt>
    <dgm:pt modelId="{364FA447-E730-4BBE-B259-F9229EADFD66}" type="parTrans" cxnId="{80306492-78B4-49E2-A948-71B18426A873}">
      <dgm:prSet/>
      <dgm:spPr/>
      <dgm:t>
        <a:bodyPr/>
        <a:lstStyle/>
        <a:p>
          <a:endParaRPr lang="zh-CN" altLang="en-US"/>
        </a:p>
      </dgm:t>
    </dgm:pt>
    <dgm:pt modelId="{36BDFC21-EE9A-4A18-9360-B0E03790006A}" type="sibTrans" cxnId="{80306492-78B4-49E2-A948-71B18426A873}">
      <dgm:prSet/>
      <dgm:spPr/>
      <dgm:t>
        <a:bodyPr/>
        <a:lstStyle/>
        <a:p>
          <a:endParaRPr lang="zh-CN" altLang="en-US"/>
        </a:p>
      </dgm:t>
    </dgm:pt>
    <dgm:pt modelId="{6D5B1FC0-0D57-4EB0-B11C-7CDF2721549E}">
      <dgm:prSet phldrT="[文本]"/>
      <dgm:spPr/>
      <dgm:t>
        <a:bodyPr/>
        <a:lstStyle/>
        <a:p>
          <a:r>
            <a:rPr lang="zh-CN" altLang="en-US" b="1" dirty="0" smtClean="0">
              <a:ln w="635">
                <a:noFill/>
              </a:ln>
              <a:solidFill>
                <a:schemeClr val="bg1"/>
              </a:solidFill>
              <a:effectLst>
                <a:outerShdw blurRad="38100" dist="25400" dir="5400000" algn="tl" rotWithShape="0">
                  <a:srgbClr val="000000">
                    <a:alpha val="43000"/>
                  </a:srgbClr>
                </a:outerShdw>
              </a:effectLst>
              <a:latin typeface="+mj-lt"/>
              <a:ea typeface="+mj-ea"/>
              <a:cs typeface="+mj-cs"/>
            </a:rPr>
            <a:t>新主题规范控制模式</a:t>
          </a:r>
          <a:endParaRPr lang="zh-CN" altLang="en-US" dirty="0">
            <a:solidFill>
              <a:schemeClr val="bg1"/>
            </a:solidFill>
          </a:endParaRPr>
        </a:p>
      </dgm:t>
    </dgm:pt>
    <dgm:pt modelId="{2A9DA87A-ADDA-4860-AF79-09EA0C01CC35}" type="parTrans" cxnId="{5FDDD20F-3890-4F1A-A8C9-72786C515A84}">
      <dgm:prSet/>
      <dgm:spPr/>
      <dgm:t>
        <a:bodyPr/>
        <a:lstStyle/>
        <a:p>
          <a:endParaRPr lang="zh-CN" altLang="en-US"/>
        </a:p>
      </dgm:t>
    </dgm:pt>
    <dgm:pt modelId="{1B46D900-E9B9-4131-983A-F147CA816493}" type="sibTrans" cxnId="{5FDDD20F-3890-4F1A-A8C9-72786C515A84}">
      <dgm:prSet/>
      <dgm:spPr/>
      <dgm:t>
        <a:bodyPr/>
        <a:lstStyle/>
        <a:p>
          <a:endParaRPr lang="zh-CN" altLang="en-US"/>
        </a:p>
      </dgm:t>
    </dgm:pt>
    <dgm:pt modelId="{95A50645-6ADE-417D-936A-72A1595951B9}" type="pres">
      <dgm:prSet presAssocID="{E983C6C0-83C6-406D-927F-49131A30144E}" presName="linear" presStyleCnt="0">
        <dgm:presLayoutVars>
          <dgm:dir/>
          <dgm:animLvl val="lvl"/>
          <dgm:resizeHandles val="exact"/>
        </dgm:presLayoutVars>
      </dgm:prSet>
      <dgm:spPr/>
      <dgm:t>
        <a:bodyPr/>
        <a:lstStyle/>
        <a:p>
          <a:endParaRPr lang="zh-CN" altLang="en-US"/>
        </a:p>
      </dgm:t>
    </dgm:pt>
    <dgm:pt modelId="{0E9B0CDC-4FE7-4251-ADB7-A8D96BAC98B0}" type="pres">
      <dgm:prSet presAssocID="{22E29E51-1933-4CFC-8063-BFAA09D014B3}" presName="parentLin" presStyleCnt="0"/>
      <dgm:spPr/>
    </dgm:pt>
    <dgm:pt modelId="{2B61A5AE-2DA8-4A8F-8AA0-D121985967FC}" type="pres">
      <dgm:prSet presAssocID="{22E29E51-1933-4CFC-8063-BFAA09D014B3}" presName="parentLeftMargin" presStyleLbl="node1" presStyleIdx="0" presStyleCnt="3"/>
      <dgm:spPr/>
      <dgm:t>
        <a:bodyPr/>
        <a:lstStyle/>
        <a:p>
          <a:endParaRPr lang="zh-CN" altLang="en-US"/>
        </a:p>
      </dgm:t>
    </dgm:pt>
    <dgm:pt modelId="{15C1BB56-D9EB-4C80-8655-7AE76A9243C6}" type="pres">
      <dgm:prSet presAssocID="{22E29E51-1933-4CFC-8063-BFAA09D014B3}" presName="parentText" presStyleLbl="node1" presStyleIdx="0" presStyleCnt="3">
        <dgm:presLayoutVars>
          <dgm:chMax val="0"/>
          <dgm:bulletEnabled val="1"/>
        </dgm:presLayoutVars>
      </dgm:prSet>
      <dgm:spPr/>
      <dgm:t>
        <a:bodyPr/>
        <a:lstStyle/>
        <a:p>
          <a:endParaRPr lang="zh-CN" altLang="en-US"/>
        </a:p>
      </dgm:t>
    </dgm:pt>
    <dgm:pt modelId="{9949CA96-5980-4832-8ABE-40765E8237DB}" type="pres">
      <dgm:prSet presAssocID="{22E29E51-1933-4CFC-8063-BFAA09D014B3}" presName="negativeSpace" presStyleCnt="0"/>
      <dgm:spPr/>
    </dgm:pt>
    <dgm:pt modelId="{78496DEC-9217-4F55-94EC-EF7C3E45523E}" type="pres">
      <dgm:prSet presAssocID="{22E29E51-1933-4CFC-8063-BFAA09D014B3}" presName="childText" presStyleLbl="conFgAcc1" presStyleIdx="0" presStyleCnt="3">
        <dgm:presLayoutVars>
          <dgm:bulletEnabled val="1"/>
        </dgm:presLayoutVars>
      </dgm:prSet>
      <dgm:spPr/>
    </dgm:pt>
    <dgm:pt modelId="{C3622EF9-AA4D-40A3-883C-ED30ED515B41}" type="pres">
      <dgm:prSet presAssocID="{49325549-BD5C-4ABC-AF75-2F8388EB1F7F}" presName="spaceBetweenRectangles" presStyleCnt="0"/>
      <dgm:spPr/>
    </dgm:pt>
    <dgm:pt modelId="{B44F6D5E-A9A3-4F3B-B67C-C5FCE418D299}" type="pres">
      <dgm:prSet presAssocID="{FA719F73-572D-4CA0-8F60-FBD488D772CE}" presName="parentLin" presStyleCnt="0"/>
      <dgm:spPr/>
    </dgm:pt>
    <dgm:pt modelId="{B1067550-F41C-4292-BFA9-81A40967B366}" type="pres">
      <dgm:prSet presAssocID="{FA719F73-572D-4CA0-8F60-FBD488D772CE}" presName="parentLeftMargin" presStyleLbl="node1" presStyleIdx="0" presStyleCnt="3"/>
      <dgm:spPr/>
      <dgm:t>
        <a:bodyPr/>
        <a:lstStyle/>
        <a:p>
          <a:endParaRPr lang="zh-CN" altLang="en-US"/>
        </a:p>
      </dgm:t>
    </dgm:pt>
    <dgm:pt modelId="{1DB26E31-8773-4F29-9DBF-08AABFD9D8AA}" type="pres">
      <dgm:prSet presAssocID="{FA719F73-572D-4CA0-8F60-FBD488D772CE}" presName="parentText" presStyleLbl="node1" presStyleIdx="1" presStyleCnt="3">
        <dgm:presLayoutVars>
          <dgm:chMax val="0"/>
          <dgm:bulletEnabled val="1"/>
        </dgm:presLayoutVars>
      </dgm:prSet>
      <dgm:spPr/>
      <dgm:t>
        <a:bodyPr/>
        <a:lstStyle/>
        <a:p>
          <a:endParaRPr lang="zh-CN" altLang="en-US"/>
        </a:p>
      </dgm:t>
    </dgm:pt>
    <dgm:pt modelId="{543F5F96-1CE1-4248-9642-44D12C2A5BF8}" type="pres">
      <dgm:prSet presAssocID="{FA719F73-572D-4CA0-8F60-FBD488D772CE}" presName="negativeSpace" presStyleCnt="0"/>
      <dgm:spPr/>
    </dgm:pt>
    <dgm:pt modelId="{E1EB1BAF-673C-4B36-BB5A-D3A7B134FA21}" type="pres">
      <dgm:prSet presAssocID="{FA719F73-572D-4CA0-8F60-FBD488D772CE}" presName="childText" presStyleLbl="conFgAcc1" presStyleIdx="1" presStyleCnt="3">
        <dgm:presLayoutVars>
          <dgm:bulletEnabled val="1"/>
        </dgm:presLayoutVars>
      </dgm:prSet>
      <dgm:spPr/>
    </dgm:pt>
    <dgm:pt modelId="{7C0DDE8A-4AA6-4126-B8FD-1A3F3D380E26}" type="pres">
      <dgm:prSet presAssocID="{36BDFC21-EE9A-4A18-9360-B0E03790006A}" presName="spaceBetweenRectangles" presStyleCnt="0"/>
      <dgm:spPr/>
    </dgm:pt>
    <dgm:pt modelId="{98C9B1DA-2747-4401-A395-7C0BD2388469}" type="pres">
      <dgm:prSet presAssocID="{6D5B1FC0-0D57-4EB0-B11C-7CDF2721549E}" presName="parentLin" presStyleCnt="0"/>
      <dgm:spPr/>
    </dgm:pt>
    <dgm:pt modelId="{DF4F3CF9-D8E0-4BA5-AF84-707AEB5C59DC}" type="pres">
      <dgm:prSet presAssocID="{6D5B1FC0-0D57-4EB0-B11C-7CDF2721549E}" presName="parentLeftMargin" presStyleLbl="node1" presStyleIdx="1" presStyleCnt="3"/>
      <dgm:spPr/>
      <dgm:t>
        <a:bodyPr/>
        <a:lstStyle/>
        <a:p>
          <a:endParaRPr lang="zh-CN" altLang="en-US"/>
        </a:p>
      </dgm:t>
    </dgm:pt>
    <dgm:pt modelId="{EA8CF8CA-B656-4A17-93DB-E4A47921F848}" type="pres">
      <dgm:prSet presAssocID="{6D5B1FC0-0D57-4EB0-B11C-7CDF2721549E}" presName="parentText" presStyleLbl="node1" presStyleIdx="2" presStyleCnt="3">
        <dgm:presLayoutVars>
          <dgm:chMax val="0"/>
          <dgm:bulletEnabled val="1"/>
        </dgm:presLayoutVars>
      </dgm:prSet>
      <dgm:spPr/>
      <dgm:t>
        <a:bodyPr/>
        <a:lstStyle/>
        <a:p>
          <a:endParaRPr lang="zh-CN" altLang="en-US"/>
        </a:p>
      </dgm:t>
    </dgm:pt>
    <dgm:pt modelId="{7FCF5932-25B3-4975-89F6-F5230D2531AE}" type="pres">
      <dgm:prSet presAssocID="{6D5B1FC0-0D57-4EB0-B11C-7CDF2721549E}" presName="negativeSpace" presStyleCnt="0"/>
      <dgm:spPr/>
    </dgm:pt>
    <dgm:pt modelId="{97BC8E8F-D30E-4481-A22F-3798E3EFC000}" type="pres">
      <dgm:prSet presAssocID="{6D5B1FC0-0D57-4EB0-B11C-7CDF2721549E}" presName="childText" presStyleLbl="conFgAcc1" presStyleIdx="2" presStyleCnt="3">
        <dgm:presLayoutVars>
          <dgm:bulletEnabled val="1"/>
        </dgm:presLayoutVars>
      </dgm:prSet>
      <dgm:spPr/>
    </dgm:pt>
  </dgm:ptLst>
  <dgm:cxnLst>
    <dgm:cxn modelId="{4276F983-9C62-40F7-B2C9-93314BE68686}" type="presOf" srcId="{6D5B1FC0-0D57-4EB0-B11C-7CDF2721549E}" destId="{DF4F3CF9-D8E0-4BA5-AF84-707AEB5C59DC}" srcOrd="0" destOrd="0" presId="urn:microsoft.com/office/officeart/2005/8/layout/list1"/>
    <dgm:cxn modelId="{80306492-78B4-49E2-A948-71B18426A873}" srcId="{E983C6C0-83C6-406D-927F-49131A30144E}" destId="{FA719F73-572D-4CA0-8F60-FBD488D772CE}" srcOrd="1" destOrd="0" parTransId="{364FA447-E730-4BBE-B259-F9229EADFD66}" sibTransId="{36BDFC21-EE9A-4A18-9360-B0E03790006A}"/>
    <dgm:cxn modelId="{5FDDD20F-3890-4F1A-A8C9-72786C515A84}" srcId="{E983C6C0-83C6-406D-927F-49131A30144E}" destId="{6D5B1FC0-0D57-4EB0-B11C-7CDF2721549E}" srcOrd="2" destOrd="0" parTransId="{2A9DA87A-ADDA-4860-AF79-09EA0C01CC35}" sibTransId="{1B46D900-E9B9-4131-983A-F147CA816493}"/>
    <dgm:cxn modelId="{21E0EE7B-9B0B-43C8-81DE-0160F3FADB33}" type="presOf" srcId="{FA719F73-572D-4CA0-8F60-FBD488D772CE}" destId="{1DB26E31-8773-4F29-9DBF-08AABFD9D8AA}" srcOrd="1" destOrd="0" presId="urn:microsoft.com/office/officeart/2005/8/layout/list1"/>
    <dgm:cxn modelId="{76F0647A-413A-4717-86D3-2CB62E040812}" type="presOf" srcId="{22E29E51-1933-4CFC-8063-BFAA09D014B3}" destId="{2B61A5AE-2DA8-4A8F-8AA0-D121985967FC}" srcOrd="0" destOrd="0" presId="urn:microsoft.com/office/officeart/2005/8/layout/list1"/>
    <dgm:cxn modelId="{EE3AAF4B-77EB-47D1-A621-62E796B8D866}" type="presOf" srcId="{22E29E51-1933-4CFC-8063-BFAA09D014B3}" destId="{15C1BB56-D9EB-4C80-8655-7AE76A9243C6}" srcOrd="1" destOrd="0" presId="urn:microsoft.com/office/officeart/2005/8/layout/list1"/>
    <dgm:cxn modelId="{8FA83736-D81B-44CD-98C8-1031938C2611}" type="presOf" srcId="{FA719F73-572D-4CA0-8F60-FBD488D772CE}" destId="{B1067550-F41C-4292-BFA9-81A40967B366}" srcOrd="0" destOrd="0" presId="urn:microsoft.com/office/officeart/2005/8/layout/list1"/>
    <dgm:cxn modelId="{15E776CB-9EDE-4CF3-AB56-8D033F8731A9}" type="presOf" srcId="{6D5B1FC0-0D57-4EB0-B11C-7CDF2721549E}" destId="{EA8CF8CA-B656-4A17-93DB-E4A47921F848}" srcOrd="1" destOrd="0" presId="urn:microsoft.com/office/officeart/2005/8/layout/list1"/>
    <dgm:cxn modelId="{670D814D-8255-4B73-B2F2-D39B688CB9CE}" type="presOf" srcId="{E983C6C0-83C6-406D-927F-49131A30144E}" destId="{95A50645-6ADE-417D-936A-72A1595951B9}" srcOrd="0" destOrd="0" presId="urn:microsoft.com/office/officeart/2005/8/layout/list1"/>
    <dgm:cxn modelId="{9185E80F-2C5E-4F0D-B3A9-F3384157CCC2}" srcId="{E983C6C0-83C6-406D-927F-49131A30144E}" destId="{22E29E51-1933-4CFC-8063-BFAA09D014B3}" srcOrd="0" destOrd="0" parTransId="{BF00B40A-CA83-4B8D-9B3D-85F3B230C007}" sibTransId="{49325549-BD5C-4ABC-AF75-2F8388EB1F7F}"/>
    <dgm:cxn modelId="{D5D0DEA0-45EB-437F-B700-494033F80CE8}" type="presParOf" srcId="{95A50645-6ADE-417D-936A-72A1595951B9}" destId="{0E9B0CDC-4FE7-4251-ADB7-A8D96BAC98B0}" srcOrd="0" destOrd="0" presId="urn:microsoft.com/office/officeart/2005/8/layout/list1"/>
    <dgm:cxn modelId="{EA122DD8-0B64-442B-A850-72FD668BEB29}" type="presParOf" srcId="{0E9B0CDC-4FE7-4251-ADB7-A8D96BAC98B0}" destId="{2B61A5AE-2DA8-4A8F-8AA0-D121985967FC}" srcOrd="0" destOrd="0" presId="urn:microsoft.com/office/officeart/2005/8/layout/list1"/>
    <dgm:cxn modelId="{939CB098-3B04-40EE-826B-5177C24AF5C3}" type="presParOf" srcId="{0E9B0CDC-4FE7-4251-ADB7-A8D96BAC98B0}" destId="{15C1BB56-D9EB-4C80-8655-7AE76A9243C6}" srcOrd="1" destOrd="0" presId="urn:microsoft.com/office/officeart/2005/8/layout/list1"/>
    <dgm:cxn modelId="{82E668EA-D30F-46DE-A133-1E3A483C9892}" type="presParOf" srcId="{95A50645-6ADE-417D-936A-72A1595951B9}" destId="{9949CA96-5980-4832-8ABE-40765E8237DB}" srcOrd="1" destOrd="0" presId="urn:microsoft.com/office/officeart/2005/8/layout/list1"/>
    <dgm:cxn modelId="{6FD68D74-6E98-4E03-951C-411F2F9BC012}" type="presParOf" srcId="{95A50645-6ADE-417D-936A-72A1595951B9}" destId="{78496DEC-9217-4F55-94EC-EF7C3E45523E}" srcOrd="2" destOrd="0" presId="urn:microsoft.com/office/officeart/2005/8/layout/list1"/>
    <dgm:cxn modelId="{74B5CD3D-1E93-4185-A959-9A3ACB8BD128}" type="presParOf" srcId="{95A50645-6ADE-417D-936A-72A1595951B9}" destId="{C3622EF9-AA4D-40A3-883C-ED30ED515B41}" srcOrd="3" destOrd="0" presId="urn:microsoft.com/office/officeart/2005/8/layout/list1"/>
    <dgm:cxn modelId="{638641F2-A565-432D-9D05-5FD0F96A3A4E}" type="presParOf" srcId="{95A50645-6ADE-417D-936A-72A1595951B9}" destId="{B44F6D5E-A9A3-4F3B-B67C-C5FCE418D299}" srcOrd="4" destOrd="0" presId="urn:microsoft.com/office/officeart/2005/8/layout/list1"/>
    <dgm:cxn modelId="{7F689B40-7F8F-4E52-94C6-4EFB2050F862}" type="presParOf" srcId="{B44F6D5E-A9A3-4F3B-B67C-C5FCE418D299}" destId="{B1067550-F41C-4292-BFA9-81A40967B366}" srcOrd="0" destOrd="0" presId="urn:microsoft.com/office/officeart/2005/8/layout/list1"/>
    <dgm:cxn modelId="{36539AF9-0F51-4B6B-B16C-8A928C4D96E2}" type="presParOf" srcId="{B44F6D5E-A9A3-4F3B-B67C-C5FCE418D299}" destId="{1DB26E31-8773-4F29-9DBF-08AABFD9D8AA}" srcOrd="1" destOrd="0" presId="urn:microsoft.com/office/officeart/2005/8/layout/list1"/>
    <dgm:cxn modelId="{7AAE4DEB-DB82-44FB-BA97-6AF4EB310731}" type="presParOf" srcId="{95A50645-6ADE-417D-936A-72A1595951B9}" destId="{543F5F96-1CE1-4248-9642-44D12C2A5BF8}" srcOrd="5" destOrd="0" presId="urn:microsoft.com/office/officeart/2005/8/layout/list1"/>
    <dgm:cxn modelId="{681C5EC5-174A-4321-9E08-62E012A2DF12}" type="presParOf" srcId="{95A50645-6ADE-417D-936A-72A1595951B9}" destId="{E1EB1BAF-673C-4B36-BB5A-D3A7B134FA21}" srcOrd="6" destOrd="0" presId="urn:microsoft.com/office/officeart/2005/8/layout/list1"/>
    <dgm:cxn modelId="{C453753E-4BE1-42BB-921C-4D6A576B544E}" type="presParOf" srcId="{95A50645-6ADE-417D-936A-72A1595951B9}" destId="{7C0DDE8A-4AA6-4126-B8FD-1A3F3D380E26}" srcOrd="7" destOrd="0" presId="urn:microsoft.com/office/officeart/2005/8/layout/list1"/>
    <dgm:cxn modelId="{59279A3C-1EEB-40D9-AA59-DCE4DBEB8E81}" type="presParOf" srcId="{95A50645-6ADE-417D-936A-72A1595951B9}" destId="{98C9B1DA-2747-4401-A395-7C0BD2388469}" srcOrd="8" destOrd="0" presId="urn:microsoft.com/office/officeart/2005/8/layout/list1"/>
    <dgm:cxn modelId="{E474428E-A1F5-49BE-9181-0D39B10E4A8F}" type="presParOf" srcId="{98C9B1DA-2747-4401-A395-7C0BD2388469}" destId="{DF4F3CF9-D8E0-4BA5-AF84-707AEB5C59DC}" srcOrd="0" destOrd="0" presId="urn:microsoft.com/office/officeart/2005/8/layout/list1"/>
    <dgm:cxn modelId="{B4E07CDC-FB38-493D-91EA-D13FCD61A4BD}" type="presParOf" srcId="{98C9B1DA-2747-4401-A395-7C0BD2388469}" destId="{EA8CF8CA-B656-4A17-93DB-E4A47921F848}" srcOrd="1" destOrd="0" presId="urn:microsoft.com/office/officeart/2005/8/layout/list1"/>
    <dgm:cxn modelId="{96B3B584-84CD-4186-8380-452B303FAFDE}" type="presParOf" srcId="{95A50645-6ADE-417D-936A-72A1595951B9}" destId="{7FCF5932-25B3-4975-89F6-F5230D2531AE}" srcOrd="9" destOrd="0" presId="urn:microsoft.com/office/officeart/2005/8/layout/list1"/>
    <dgm:cxn modelId="{B794FAF3-51F1-4FDF-85CB-0A6CE956AE5E}" type="presParOf" srcId="{95A50645-6ADE-417D-936A-72A1595951B9}" destId="{97BC8E8F-D30E-4481-A22F-3798E3EFC000}"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CEE4356D-C45E-4D8C-8205-2DF466C8EAB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zh-CN" altLang="en-US"/>
        </a:p>
      </dgm:t>
    </dgm:pt>
    <dgm:pt modelId="{97E9AFCE-29FC-4658-9381-36F312CC128A}">
      <dgm:prSet phldrT="[文本]" custT="1"/>
      <dgm:spPr/>
      <dgm:t>
        <a:bodyPr/>
        <a:lstStyle/>
        <a:p>
          <a:r>
            <a:rPr lang="zh-CN" sz="2000" dirty="0" smtClean="0"/>
            <a:t>系统根据</a:t>
          </a:r>
          <a:r>
            <a:rPr lang="en-US" sz="2000" dirty="0" smtClean="0"/>
            <a:t>6XX</a:t>
          </a:r>
          <a:r>
            <a:rPr lang="zh-CN" sz="2000" dirty="0" smtClean="0"/>
            <a:t>主题标引词串，自动抽取词串中每个独立子字段的主题词建立索引</a:t>
          </a:r>
          <a:endParaRPr lang="zh-CN" altLang="en-US" sz="2000" dirty="0"/>
        </a:p>
      </dgm:t>
    </dgm:pt>
    <dgm:pt modelId="{6F5F1E18-5D19-4D52-8552-01F78026B6BE}" type="parTrans" cxnId="{68C719D7-64C6-4046-8539-E1D410D68490}">
      <dgm:prSet/>
      <dgm:spPr/>
      <dgm:t>
        <a:bodyPr/>
        <a:lstStyle/>
        <a:p>
          <a:endParaRPr lang="zh-CN" altLang="en-US"/>
        </a:p>
      </dgm:t>
    </dgm:pt>
    <dgm:pt modelId="{E5F02CE1-7515-4183-817E-8B0E9EF4F0E2}" type="sibTrans" cxnId="{68C719D7-64C6-4046-8539-E1D410D68490}">
      <dgm:prSet/>
      <dgm:spPr/>
      <dgm:t>
        <a:bodyPr/>
        <a:lstStyle/>
        <a:p>
          <a:endParaRPr lang="zh-CN" altLang="en-US"/>
        </a:p>
      </dgm:t>
    </dgm:pt>
    <dgm:pt modelId="{EDCCE99B-9D31-4498-B842-A61EFCC126BD}">
      <dgm:prSet phldrT="[文本]" custT="1"/>
      <dgm:spPr/>
      <dgm:t>
        <a:bodyPr/>
        <a:lstStyle/>
        <a:p>
          <a:r>
            <a:rPr lang="zh-CN" altLang="en-US" sz="2000" dirty="0" smtClean="0"/>
            <a:t>自定义一个字段用来存放每个主题词索引，索引字段不在书目数据中存储。</a:t>
          </a:r>
          <a:endParaRPr lang="zh-CN" altLang="en-US" sz="2000" dirty="0"/>
        </a:p>
      </dgm:t>
    </dgm:pt>
    <dgm:pt modelId="{02058405-700A-4953-85B0-B379A6DCAFEA}" type="parTrans" cxnId="{84A1C49D-DDF7-4777-AD48-5281697530E0}">
      <dgm:prSet/>
      <dgm:spPr/>
      <dgm:t>
        <a:bodyPr/>
        <a:lstStyle/>
        <a:p>
          <a:endParaRPr lang="zh-CN" altLang="en-US"/>
        </a:p>
      </dgm:t>
    </dgm:pt>
    <dgm:pt modelId="{BD1EC856-C2B3-4230-8D76-A5C167C1266F}" type="sibTrans" cxnId="{84A1C49D-DDF7-4777-AD48-5281697530E0}">
      <dgm:prSet/>
      <dgm:spPr/>
      <dgm:t>
        <a:bodyPr/>
        <a:lstStyle/>
        <a:p>
          <a:endParaRPr lang="zh-CN" altLang="en-US"/>
        </a:p>
      </dgm:t>
    </dgm:pt>
    <dgm:pt modelId="{3955753A-5EB4-46CC-9770-6169BBC10532}">
      <dgm:prSet phldrT="[文本]" custT="1"/>
      <dgm:spPr/>
      <dgm:t>
        <a:bodyPr/>
        <a:lstStyle/>
        <a:p>
          <a:r>
            <a:rPr lang="zh-CN" sz="2000" dirty="0" smtClean="0"/>
            <a:t>索引字段第</a:t>
          </a:r>
          <a:r>
            <a:rPr lang="en-US" sz="2000" dirty="0" smtClean="0"/>
            <a:t>1</a:t>
          </a:r>
          <a:r>
            <a:rPr lang="zh-CN" sz="2000" dirty="0" smtClean="0"/>
            <a:t>位字符为主题词串中对应的子字段标记符（</a:t>
          </a:r>
          <a:r>
            <a:rPr lang="en-US" sz="2000" dirty="0" smtClean="0"/>
            <a:t>A</a:t>
          </a:r>
          <a:r>
            <a:rPr lang="zh-CN" sz="2000" dirty="0" smtClean="0"/>
            <a:t>、</a:t>
          </a:r>
          <a:r>
            <a:rPr lang="en-US" sz="2000" dirty="0" smtClean="0"/>
            <a:t>X</a:t>
          </a:r>
          <a:r>
            <a:rPr lang="zh-CN" sz="2000" dirty="0" smtClean="0"/>
            <a:t>、</a:t>
          </a:r>
          <a:r>
            <a:rPr lang="en-US" sz="2000" dirty="0" smtClean="0"/>
            <a:t>Y</a:t>
          </a:r>
          <a:r>
            <a:rPr lang="zh-CN" sz="2000" dirty="0" smtClean="0"/>
            <a:t>、</a:t>
          </a:r>
          <a:r>
            <a:rPr lang="en-US" sz="2000" dirty="0" smtClean="0"/>
            <a:t>Z</a:t>
          </a:r>
          <a:r>
            <a:rPr lang="zh-CN" sz="2000" dirty="0" smtClean="0"/>
            <a:t>、</a:t>
          </a:r>
          <a:r>
            <a:rPr lang="en-US" sz="2000" dirty="0" smtClean="0"/>
            <a:t>J</a:t>
          </a:r>
          <a:r>
            <a:rPr lang="zh-CN" sz="2000" dirty="0" smtClean="0"/>
            <a:t>）</a:t>
          </a:r>
          <a:endParaRPr lang="zh-CN" altLang="en-US" sz="2000" dirty="0"/>
        </a:p>
      </dgm:t>
    </dgm:pt>
    <dgm:pt modelId="{97A887A7-E341-480B-BAC4-DB624A0DE07E}" type="parTrans" cxnId="{7956BF1D-62AB-4037-92EF-65E34446E5CB}">
      <dgm:prSet/>
      <dgm:spPr/>
      <dgm:t>
        <a:bodyPr/>
        <a:lstStyle/>
        <a:p>
          <a:endParaRPr lang="zh-CN" altLang="en-US"/>
        </a:p>
      </dgm:t>
    </dgm:pt>
    <dgm:pt modelId="{726FCA9B-6335-4136-8697-EB3776F0179A}" type="sibTrans" cxnId="{7956BF1D-62AB-4037-92EF-65E34446E5CB}">
      <dgm:prSet/>
      <dgm:spPr/>
      <dgm:t>
        <a:bodyPr/>
        <a:lstStyle/>
        <a:p>
          <a:endParaRPr lang="zh-CN" altLang="en-US"/>
        </a:p>
      </dgm:t>
    </dgm:pt>
    <dgm:pt modelId="{16B15768-BC59-4A7E-B686-E62E07BCDB97}">
      <dgm:prSet phldrT="[文本]" custT="1"/>
      <dgm:spPr/>
      <dgm:t>
        <a:bodyPr/>
        <a:lstStyle/>
        <a:p>
          <a:r>
            <a:rPr lang="zh-CN" sz="2000" dirty="0" smtClean="0"/>
            <a:t>索引字段第</a:t>
          </a:r>
          <a:r>
            <a:rPr lang="en-US" altLang="zh-CN" sz="2000" dirty="0" smtClean="0"/>
            <a:t>2</a:t>
          </a:r>
          <a:r>
            <a:rPr lang="zh-CN" altLang="en-US" sz="2000" dirty="0" smtClean="0"/>
            <a:t>、</a:t>
          </a:r>
          <a:r>
            <a:rPr lang="en-US" sz="2000" dirty="0" smtClean="0"/>
            <a:t>3</a:t>
          </a:r>
          <a:r>
            <a:rPr lang="zh-CN" sz="2000" dirty="0" smtClean="0"/>
            <a:t>位字符对应主题词类型</a:t>
          </a:r>
          <a:endParaRPr lang="zh-CN" altLang="en-US" sz="2000" dirty="0"/>
        </a:p>
      </dgm:t>
    </dgm:pt>
    <dgm:pt modelId="{0B9FB597-5902-4330-B058-BB3328BF54CD}" type="parTrans" cxnId="{083A167D-80AB-40A6-A8E3-2A0716AF152A}">
      <dgm:prSet/>
      <dgm:spPr/>
      <dgm:t>
        <a:bodyPr/>
        <a:lstStyle/>
        <a:p>
          <a:endParaRPr lang="zh-CN" altLang="en-US"/>
        </a:p>
      </dgm:t>
    </dgm:pt>
    <dgm:pt modelId="{73652C86-6658-4CCE-9927-7D81F833C445}" type="sibTrans" cxnId="{083A167D-80AB-40A6-A8E3-2A0716AF152A}">
      <dgm:prSet/>
      <dgm:spPr/>
      <dgm:t>
        <a:bodyPr/>
        <a:lstStyle/>
        <a:p>
          <a:endParaRPr lang="zh-CN" altLang="en-US"/>
        </a:p>
      </dgm:t>
    </dgm:pt>
    <dgm:pt modelId="{AEF86299-1C16-471C-936D-6DE6C7847BE0}">
      <dgm:prSet phldrT="[文本]" custT="1"/>
      <dgm:spPr/>
      <dgm:t>
        <a:bodyPr/>
        <a:lstStyle/>
        <a:p>
          <a:r>
            <a:rPr lang="zh-CN" altLang="en-US" sz="2000" dirty="0" smtClean="0"/>
            <a:t>索引字段的两位指示符分别定义为多主题分组和每组主题词组配位置排序的标记</a:t>
          </a:r>
          <a:endParaRPr lang="zh-CN" altLang="en-US" sz="2000" dirty="0"/>
        </a:p>
      </dgm:t>
    </dgm:pt>
    <dgm:pt modelId="{6639FE65-CEA6-4D12-AA80-E8B077EA185D}" type="parTrans" cxnId="{9EFE4B54-6D90-4076-80EC-6F2596237F24}">
      <dgm:prSet/>
      <dgm:spPr/>
      <dgm:t>
        <a:bodyPr/>
        <a:lstStyle/>
        <a:p>
          <a:endParaRPr lang="zh-CN" altLang="en-US"/>
        </a:p>
      </dgm:t>
    </dgm:pt>
    <dgm:pt modelId="{DAA3DE78-D763-4B11-B2CE-4F088C82F9B0}" type="sibTrans" cxnId="{9EFE4B54-6D90-4076-80EC-6F2596237F24}">
      <dgm:prSet/>
      <dgm:spPr/>
      <dgm:t>
        <a:bodyPr/>
        <a:lstStyle/>
        <a:p>
          <a:endParaRPr lang="zh-CN" altLang="en-US"/>
        </a:p>
      </dgm:t>
    </dgm:pt>
    <dgm:pt modelId="{8E427D3C-B001-465A-BCF5-109A75348025}" type="pres">
      <dgm:prSet presAssocID="{CEE4356D-C45E-4D8C-8205-2DF466C8EABF}" presName="cycle" presStyleCnt="0">
        <dgm:presLayoutVars>
          <dgm:chMax val="1"/>
          <dgm:dir/>
          <dgm:animLvl val="ctr"/>
          <dgm:resizeHandles val="exact"/>
        </dgm:presLayoutVars>
      </dgm:prSet>
      <dgm:spPr/>
      <dgm:t>
        <a:bodyPr/>
        <a:lstStyle/>
        <a:p>
          <a:endParaRPr lang="zh-CN" altLang="en-US"/>
        </a:p>
      </dgm:t>
    </dgm:pt>
    <dgm:pt modelId="{34A73209-2833-46B4-A78A-EE231B2600DC}" type="pres">
      <dgm:prSet presAssocID="{97E9AFCE-29FC-4658-9381-36F312CC128A}" presName="centerShape" presStyleLbl="node0" presStyleIdx="0" presStyleCnt="1" custScaleX="134440" custScaleY="111377" custLinFactNeighborX="-24" custLinFactNeighborY="-2818"/>
      <dgm:spPr/>
      <dgm:t>
        <a:bodyPr/>
        <a:lstStyle/>
        <a:p>
          <a:endParaRPr lang="zh-CN" altLang="en-US"/>
        </a:p>
      </dgm:t>
    </dgm:pt>
    <dgm:pt modelId="{B16D0D1C-837E-4CFE-8632-78560EC4D840}" type="pres">
      <dgm:prSet presAssocID="{02058405-700A-4953-85B0-B379A6DCAFEA}" presName="parTrans" presStyleLbl="bgSibTrans2D1" presStyleIdx="0" presStyleCnt="4" custAng="8965120" custFlipVert="1" custScaleX="46694" custScaleY="68207" custLinFactNeighborX="35596" custLinFactNeighborY="-21721"/>
      <dgm:spPr/>
      <dgm:t>
        <a:bodyPr/>
        <a:lstStyle/>
        <a:p>
          <a:endParaRPr lang="zh-CN" altLang="en-US"/>
        </a:p>
      </dgm:t>
    </dgm:pt>
    <dgm:pt modelId="{2288EDC1-AEBD-4730-A149-D590FBCF0CAD}" type="pres">
      <dgm:prSet presAssocID="{EDCCE99B-9D31-4498-B842-A61EFCC126BD}" presName="node" presStyleLbl="node1" presStyleIdx="0" presStyleCnt="4" custScaleX="96824" custScaleY="111117" custRadScaleRad="111331" custRadScaleInc="-5232">
        <dgm:presLayoutVars>
          <dgm:bulletEnabled val="1"/>
        </dgm:presLayoutVars>
      </dgm:prSet>
      <dgm:spPr/>
      <dgm:t>
        <a:bodyPr/>
        <a:lstStyle/>
        <a:p>
          <a:endParaRPr lang="zh-CN" altLang="en-US"/>
        </a:p>
      </dgm:t>
    </dgm:pt>
    <dgm:pt modelId="{075A2A5E-C8E9-40B1-BA0B-27199208D4E7}" type="pres">
      <dgm:prSet presAssocID="{97A887A7-E341-480B-BAC4-DB624A0DE07E}" presName="parTrans" presStyleLbl="bgSibTrans2D1" presStyleIdx="1" presStyleCnt="4" custAng="11432600" custScaleX="50038" custScaleY="73335" custLinFactNeighborX="-4850" custLinFactNeighborY="90815"/>
      <dgm:spPr/>
      <dgm:t>
        <a:bodyPr/>
        <a:lstStyle/>
        <a:p>
          <a:endParaRPr lang="zh-CN" altLang="en-US"/>
        </a:p>
      </dgm:t>
    </dgm:pt>
    <dgm:pt modelId="{DF255BF2-B0B6-4513-B903-991091EBCA96}" type="pres">
      <dgm:prSet presAssocID="{3955753A-5EB4-46CC-9770-6169BBC10532}" presName="node" presStyleLbl="node1" presStyleIdx="1" presStyleCnt="4" custRadScaleRad="96839" custRadScaleInc="-5016">
        <dgm:presLayoutVars>
          <dgm:bulletEnabled val="1"/>
        </dgm:presLayoutVars>
      </dgm:prSet>
      <dgm:spPr/>
      <dgm:t>
        <a:bodyPr/>
        <a:lstStyle/>
        <a:p>
          <a:endParaRPr lang="zh-CN" altLang="en-US"/>
        </a:p>
      </dgm:t>
    </dgm:pt>
    <dgm:pt modelId="{B7D668A7-B7D6-4D71-AE4B-235E8438C449}" type="pres">
      <dgm:prSet presAssocID="{0B9FB597-5902-4330-B058-BB3328BF54CD}" presName="parTrans" presStyleLbl="bgSibTrans2D1" presStyleIdx="2" presStyleCnt="4" custAng="11362056" custScaleX="59887" custScaleY="93101" custLinFactNeighborX="-1212" custLinFactNeighborY="62727"/>
      <dgm:spPr/>
      <dgm:t>
        <a:bodyPr/>
        <a:lstStyle/>
        <a:p>
          <a:endParaRPr lang="zh-CN" altLang="en-US"/>
        </a:p>
      </dgm:t>
    </dgm:pt>
    <dgm:pt modelId="{4CC57E1C-0FCA-4E99-8122-DD0D2A267129}" type="pres">
      <dgm:prSet presAssocID="{16B15768-BC59-4A7E-B686-E62E07BCDB97}" presName="node" presStyleLbl="node1" presStyleIdx="2" presStyleCnt="4" custScaleX="83838" custScaleY="84153" custRadScaleRad="99101" custRadScaleInc="-2944">
        <dgm:presLayoutVars>
          <dgm:bulletEnabled val="1"/>
        </dgm:presLayoutVars>
      </dgm:prSet>
      <dgm:spPr/>
      <dgm:t>
        <a:bodyPr/>
        <a:lstStyle/>
        <a:p>
          <a:endParaRPr lang="zh-CN" altLang="en-US"/>
        </a:p>
      </dgm:t>
    </dgm:pt>
    <dgm:pt modelId="{D0B0E525-0740-400F-84A5-F312B5E6A5A6}" type="pres">
      <dgm:prSet presAssocID="{6639FE65-CEA6-4D12-AA80-E8B077EA185D}" presName="parTrans" presStyleLbl="bgSibTrans2D1" presStyleIdx="3" presStyleCnt="4" custAng="11027690" custScaleX="43724" custScaleY="85038" custLinFactNeighborX="-36311" custLinFactNeighborY="-7871"/>
      <dgm:spPr/>
      <dgm:t>
        <a:bodyPr/>
        <a:lstStyle/>
        <a:p>
          <a:endParaRPr lang="zh-CN" altLang="en-US"/>
        </a:p>
      </dgm:t>
    </dgm:pt>
    <dgm:pt modelId="{37CA840F-378C-4792-8409-8914865419D7}" type="pres">
      <dgm:prSet presAssocID="{AEF86299-1C16-471C-936D-6DE6C7847BE0}" presName="node" presStyleLbl="node1" presStyleIdx="3" presStyleCnt="4" custRadScaleRad="114773" custRadScaleInc="12942">
        <dgm:presLayoutVars>
          <dgm:bulletEnabled val="1"/>
        </dgm:presLayoutVars>
      </dgm:prSet>
      <dgm:spPr/>
      <dgm:t>
        <a:bodyPr/>
        <a:lstStyle/>
        <a:p>
          <a:endParaRPr lang="zh-CN" altLang="en-US"/>
        </a:p>
      </dgm:t>
    </dgm:pt>
  </dgm:ptLst>
  <dgm:cxnLst>
    <dgm:cxn modelId="{84A1C49D-DDF7-4777-AD48-5281697530E0}" srcId="{97E9AFCE-29FC-4658-9381-36F312CC128A}" destId="{EDCCE99B-9D31-4498-B842-A61EFCC126BD}" srcOrd="0" destOrd="0" parTransId="{02058405-700A-4953-85B0-B379A6DCAFEA}" sibTransId="{BD1EC856-C2B3-4230-8D76-A5C167C1266F}"/>
    <dgm:cxn modelId="{083A167D-80AB-40A6-A8E3-2A0716AF152A}" srcId="{97E9AFCE-29FC-4658-9381-36F312CC128A}" destId="{16B15768-BC59-4A7E-B686-E62E07BCDB97}" srcOrd="2" destOrd="0" parTransId="{0B9FB597-5902-4330-B058-BB3328BF54CD}" sibTransId="{73652C86-6658-4CCE-9927-7D81F833C445}"/>
    <dgm:cxn modelId="{7956BF1D-62AB-4037-92EF-65E34446E5CB}" srcId="{97E9AFCE-29FC-4658-9381-36F312CC128A}" destId="{3955753A-5EB4-46CC-9770-6169BBC10532}" srcOrd="1" destOrd="0" parTransId="{97A887A7-E341-480B-BAC4-DB624A0DE07E}" sibTransId="{726FCA9B-6335-4136-8697-EB3776F0179A}"/>
    <dgm:cxn modelId="{04E9137F-9D21-43AE-9199-DBCA1AD8BFD1}" type="presOf" srcId="{02058405-700A-4953-85B0-B379A6DCAFEA}" destId="{B16D0D1C-837E-4CFE-8632-78560EC4D840}" srcOrd="0" destOrd="0" presId="urn:microsoft.com/office/officeart/2005/8/layout/radial4"/>
    <dgm:cxn modelId="{0E9A5A29-29F0-4673-95C5-E0F48EE1293E}" type="presOf" srcId="{AEF86299-1C16-471C-936D-6DE6C7847BE0}" destId="{37CA840F-378C-4792-8409-8914865419D7}" srcOrd="0" destOrd="0" presId="urn:microsoft.com/office/officeart/2005/8/layout/radial4"/>
    <dgm:cxn modelId="{F1869244-C033-4692-8C0D-A62DE69C862C}" type="presOf" srcId="{6639FE65-CEA6-4D12-AA80-E8B077EA185D}" destId="{D0B0E525-0740-400F-84A5-F312B5E6A5A6}" srcOrd="0" destOrd="0" presId="urn:microsoft.com/office/officeart/2005/8/layout/radial4"/>
    <dgm:cxn modelId="{68C719D7-64C6-4046-8539-E1D410D68490}" srcId="{CEE4356D-C45E-4D8C-8205-2DF466C8EABF}" destId="{97E9AFCE-29FC-4658-9381-36F312CC128A}" srcOrd="0" destOrd="0" parTransId="{6F5F1E18-5D19-4D52-8552-01F78026B6BE}" sibTransId="{E5F02CE1-7515-4183-817E-8B0E9EF4F0E2}"/>
    <dgm:cxn modelId="{157C6F59-93F9-40CE-8AE3-1EF6F191055F}" type="presOf" srcId="{0B9FB597-5902-4330-B058-BB3328BF54CD}" destId="{B7D668A7-B7D6-4D71-AE4B-235E8438C449}" srcOrd="0" destOrd="0" presId="urn:microsoft.com/office/officeart/2005/8/layout/radial4"/>
    <dgm:cxn modelId="{BC311DB9-2F82-4BF4-B3C5-72D25B0455A4}" type="presOf" srcId="{16B15768-BC59-4A7E-B686-E62E07BCDB97}" destId="{4CC57E1C-0FCA-4E99-8122-DD0D2A267129}" srcOrd="0" destOrd="0" presId="urn:microsoft.com/office/officeart/2005/8/layout/radial4"/>
    <dgm:cxn modelId="{F2E1A3D8-5260-42E1-8F1B-2A7D133ABAB1}" type="presOf" srcId="{97A887A7-E341-480B-BAC4-DB624A0DE07E}" destId="{075A2A5E-C8E9-40B1-BA0B-27199208D4E7}" srcOrd="0" destOrd="0" presId="urn:microsoft.com/office/officeart/2005/8/layout/radial4"/>
    <dgm:cxn modelId="{07B3488E-17FB-4A03-A8F2-1F8B2C64942E}" type="presOf" srcId="{CEE4356D-C45E-4D8C-8205-2DF466C8EABF}" destId="{8E427D3C-B001-465A-BCF5-109A75348025}" srcOrd="0" destOrd="0" presId="urn:microsoft.com/office/officeart/2005/8/layout/radial4"/>
    <dgm:cxn modelId="{9EFE4B54-6D90-4076-80EC-6F2596237F24}" srcId="{97E9AFCE-29FC-4658-9381-36F312CC128A}" destId="{AEF86299-1C16-471C-936D-6DE6C7847BE0}" srcOrd="3" destOrd="0" parTransId="{6639FE65-CEA6-4D12-AA80-E8B077EA185D}" sibTransId="{DAA3DE78-D763-4B11-B2CE-4F088C82F9B0}"/>
    <dgm:cxn modelId="{104AF020-08AB-4BF7-B0E1-7D816F70C5FA}" type="presOf" srcId="{97E9AFCE-29FC-4658-9381-36F312CC128A}" destId="{34A73209-2833-46B4-A78A-EE231B2600DC}" srcOrd="0" destOrd="0" presId="urn:microsoft.com/office/officeart/2005/8/layout/radial4"/>
    <dgm:cxn modelId="{617E6527-DC08-41E7-BA99-57C3C0BF0D25}" type="presOf" srcId="{3955753A-5EB4-46CC-9770-6169BBC10532}" destId="{DF255BF2-B0B6-4513-B903-991091EBCA96}" srcOrd="0" destOrd="0" presId="urn:microsoft.com/office/officeart/2005/8/layout/radial4"/>
    <dgm:cxn modelId="{E4C904F0-D2E6-457E-B606-8584D76A8866}" type="presOf" srcId="{EDCCE99B-9D31-4498-B842-A61EFCC126BD}" destId="{2288EDC1-AEBD-4730-A149-D590FBCF0CAD}" srcOrd="0" destOrd="0" presId="urn:microsoft.com/office/officeart/2005/8/layout/radial4"/>
    <dgm:cxn modelId="{9A359B16-52E8-4D0A-B5A4-C4168A836D1D}" type="presParOf" srcId="{8E427D3C-B001-465A-BCF5-109A75348025}" destId="{34A73209-2833-46B4-A78A-EE231B2600DC}" srcOrd="0" destOrd="0" presId="urn:microsoft.com/office/officeart/2005/8/layout/radial4"/>
    <dgm:cxn modelId="{84F22B63-6B3F-45B4-9878-AE88D1EB9C84}" type="presParOf" srcId="{8E427D3C-B001-465A-BCF5-109A75348025}" destId="{B16D0D1C-837E-4CFE-8632-78560EC4D840}" srcOrd="1" destOrd="0" presId="urn:microsoft.com/office/officeart/2005/8/layout/radial4"/>
    <dgm:cxn modelId="{916155C2-51CC-4E79-BFA3-F9DAF0D74C47}" type="presParOf" srcId="{8E427D3C-B001-465A-BCF5-109A75348025}" destId="{2288EDC1-AEBD-4730-A149-D590FBCF0CAD}" srcOrd="2" destOrd="0" presId="urn:microsoft.com/office/officeart/2005/8/layout/radial4"/>
    <dgm:cxn modelId="{E5BE1DEE-B19D-4134-B17C-A05E7FD133E5}" type="presParOf" srcId="{8E427D3C-B001-465A-BCF5-109A75348025}" destId="{075A2A5E-C8E9-40B1-BA0B-27199208D4E7}" srcOrd="3" destOrd="0" presId="urn:microsoft.com/office/officeart/2005/8/layout/radial4"/>
    <dgm:cxn modelId="{99402039-DAB2-4176-8AE6-81790572F29B}" type="presParOf" srcId="{8E427D3C-B001-465A-BCF5-109A75348025}" destId="{DF255BF2-B0B6-4513-B903-991091EBCA96}" srcOrd="4" destOrd="0" presId="urn:microsoft.com/office/officeart/2005/8/layout/radial4"/>
    <dgm:cxn modelId="{250B8C32-F868-4F3B-BE30-B4F8DFCD90F2}" type="presParOf" srcId="{8E427D3C-B001-465A-BCF5-109A75348025}" destId="{B7D668A7-B7D6-4D71-AE4B-235E8438C449}" srcOrd="5" destOrd="0" presId="urn:microsoft.com/office/officeart/2005/8/layout/radial4"/>
    <dgm:cxn modelId="{AC38154D-EA3F-4716-97A7-F91411508132}" type="presParOf" srcId="{8E427D3C-B001-465A-BCF5-109A75348025}" destId="{4CC57E1C-0FCA-4E99-8122-DD0D2A267129}" srcOrd="6" destOrd="0" presId="urn:microsoft.com/office/officeart/2005/8/layout/radial4"/>
    <dgm:cxn modelId="{EAEBFB00-08AD-4516-B429-20326A3B7072}" type="presParOf" srcId="{8E427D3C-B001-465A-BCF5-109A75348025}" destId="{D0B0E525-0740-400F-84A5-F312B5E6A5A6}" srcOrd="7" destOrd="0" presId="urn:microsoft.com/office/officeart/2005/8/layout/radial4"/>
    <dgm:cxn modelId="{BB9C683C-5E83-4555-84EB-AEE1A20628F2}" type="presParOf" srcId="{8E427D3C-B001-465A-BCF5-109A75348025}" destId="{37CA840F-378C-4792-8409-8914865419D7}" srcOrd="8"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E986DE51-7599-41A2-BEC9-7F9BA0C0B8AE}" type="doc">
      <dgm:prSet loTypeId="urn:microsoft.com/office/officeart/2005/8/layout/pyramid2" loCatId="list" qsTypeId="urn:microsoft.com/office/officeart/2005/8/quickstyle/simple1" qsCatId="simple" csTypeId="urn:microsoft.com/office/officeart/2005/8/colors/accent1_2" csCatId="accent1" phldr="1"/>
      <dgm:spPr/>
    </dgm:pt>
    <dgm:pt modelId="{B04681E0-C0BE-489E-8555-8FDD42E90681}">
      <dgm:prSet phldrT="[文本]" custT="1"/>
      <dgm:spPr/>
      <dgm:t>
        <a:bodyPr/>
        <a:lstStyle/>
        <a:p>
          <a:r>
            <a:rPr lang="zh-CN" altLang="zh-CN" sz="2400" dirty="0" smtClean="0"/>
            <a:t>（</a:t>
          </a:r>
          <a:r>
            <a:rPr lang="en-US" altLang="zh-CN" sz="2400" dirty="0" smtClean="0"/>
            <a:t>1</a:t>
          </a:r>
          <a:r>
            <a:rPr lang="zh-CN" altLang="zh-CN" sz="2400" dirty="0" smtClean="0"/>
            <a:t>）自动控制和修正书目</a:t>
          </a:r>
          <a:r>
            <a:rPr lang="zh-CN" altLang="en-US" sz="2400" dirty="0" smtClean="0"/>
            <a:t>库</a:t>
          </a:r>
          <a:r>
            <a:rPr lang="zh-CN" altLang="zh-CN" sz="2400" dirty="0" smtClean="0"/>
            <a:t>主题</a:t>
          </a:r>
          <a:r>
            <a:rPr lang="zh-CN" altLang="en-US" sz="2400" dirty="0" smtClean="0"/>
            <a:t>标目</a:t>
          </a:r>
          <a:r>
            <a:rPr lang="zh-CN" altLang="zh-CN" sz="2400" dirty="0" smtClean="0"/>
            <a:t>错误</a:t>
          </a:r>
          <a:r>
            <a:rPr lang="zh-CN" altLang="en-US" sz="2400" dirty="0" smtClean="0"/>
            <a:t>，规范书目库主题标目</a:t>
          </a:r>
          <a:endParaRPr lang="zh-CN" altLang="en-US" sz="2400" dirty="0"/>
        </a:p>
      </dgm:t>
    </dgm:pt>
    <dgm:pt modelId="{BC074DE1-03D8-47F1-A372-9787958BC264}" type="parTrans" cxnId="{FB72F6A7-F9A4-4CF1-9043-6F2D72029F60}">
      <dgm:prSet/>
      <dgm:spPr/>
      <dgm:t>
        <a:bodyPr/>
        <a:lstStyle/>
        <a:p>
          <a:endParaRPr lang="zh-CN" altLang="en-US"/>
        </a:p>
      </dgm:t>
    </dgm:pt>
    <dgm:pt modelId="{753A1DE4-32C1-4CF7-B7E0-B072BCC32FAE}" type="sibTrans" cxnId="{FB72F6A7-F9A4-4CF1-9043-6F2D72029F60}">
      <dgm:prSet/>
      <dgm:spPr/>
      <dgm:t>
        <a:bodyPr/>
        <a:lstStyle/>
        <a:p>
          <a:endParaRPr lang="zh-CN" altLang="en-US"/>
        </a:p>
      </dgm:t>
    </dgm:pt>
    <dgm:pt modelId="{08B25EC7-5048-4388-9109-4DA8A7AC6A2C}">
      <dgm:prSet phldrT="[文本]" custT="1"/>
      <dgm:spPr/>
      <dgm:t>
        <a:bodyPr/>
        <a:lstStyle/>
        <a:p>
          <a:r>
            <a:rPr lang="en-US" altLang="zh-CN" sz="2400" dirty="0" smtClean="0"/>
            <a:t>    </a:t>
          </a:r>
          <a:r>
            <a:rPr lang="zh-CN" altLang="zh-CN" sz="2400" dirty="0" smtClean="0"/>
            <a:t>（</a:t>
          </a:r>
          <a:r>
            <a:rPr lang="en-US" altLang="zh-CN" sz="2400" dirty="0" smtClean="0"/>
            <a:t>2</a:t>
          </a:r>
          <a:r>
            <a:rPr lang="zh-CN" altLang="zh-CN" sz="2400" dirty="0" smtClean="0"/>
            <a:t>）随着规范库主题词修改而自动更新书目库主题标目</a:t>
          </a:r>
          <a:endParaRPr lang="zh-CN" altLang="en-US" sz="2400" dirty="0"/>
        </a:p>
      </dgm:t>
    </dgm:pt>
    <dgm:pt modelId="{D9964E2D-EE7B-4C3D-877B-D38863CCD877}" type="parTrans" cxnId="{259140CC-7B51-45B1-BB88-9EEA11782D6E}">
      <dgm:prSet/>
      <dgm:spPr/>
      <dgm:t>
        <a:bodyPr/>
        <a:lstStyle/>
        <a:p>
          <a:endParaRPr lang="zh-CN" altLang="en-US"/>
        </a:p>
      </dgm:t>
    </dgm:pt>
    <dgm:pt modelId="{728B873B-DD48-45BD-9638-1D6CC22D02D6}" type="sibTrans" cxnId="{259140CC-7B51-45B1-BB88-9EEA11782D6E}">
      <dgm:prSet/>
      <dgm:spPr/>
      <dgm:t>
        <a:bodyPr/>
        <a:lstStyle/>
        <a:p>
          <a:endParaRPr lang="zh-CN" altLang="en-US"/>
        </a:p>
      </dgm:t>
    </dgm:pt>
    <dgm:pt modelId="{A6B5E1B4-5BC8-4D84-B1E7-492285E09473}">
      <dgm:prSet phldrT="[文本]" custT="1"/>
      <dgm:spPr/>
      <dgm:t>
        <a:bodyPr/>
        <a:lstStyle/>
        <a:p>
          <a:r>
            <a:rPr lang="zh-CN" altLang="zh-CN" sz="2400" dirty="0" smtClean="0"/>
            <a:t>（</a:t>
          </a:r>
          <a:r>
            <a:rPr lang="en-US" altLang="zh-CN" sz="2400" dirty="0" smtClean="0"/>
            <a:t>3</a:t>
          </a:r>
          <a:r>
            <a:rPr lang="zh-CN" altLang="zh-CN" sz="2400" dirty="0" smtClean="0"/>
            <a:t>）</a:t>
          </a:r>
          <a:r>
            <a:rPr lang="zh-CN" sz="2400" dirty="0" smtClean="0"/>
            <a:t>主题规范库新增维护功能</a:t>
          </a:r>
          <a:endParaRPr lang="zh-CN" altLang="en-US" sz="2400" dirty="0"/>
        </a:p>
      </dgm:t>
    </dgm:pt>
    <dgm:pt modelId="{4AB81B48-2458-433A-AA73-A30C8387ABDA}" type="parTrans" cxnId="{7411DE94-9564-4CC0-BCD2-5B72E376AE80}">
      <dgm:prSet/>
      <dgm:spPr/>
      <dgm:t>
        <a:bodyPr/>
        <a:lstStyle/>
        <a:p>
          <a:endParaRPr lang="zh-CN" altLang="en-US"/>
        </a:p>
      </dgm:t>
    </dgm:pt>
    <dgm:pt modelId="{0B53CFF4-8B37-4CD2-8987-87D25B9C1DD0}" type="sibTrans" cxnId="{7411DE94-9564-4CC0-BCD2-5B72E376AE80}">
      <dgm:prSet/>
      <dgm:spPr/>
      <dgm:t>
        <a:bodyPr/>
        <a:lstStyle/>
        <a:p>
          <a:endParaRPr lang="zh-CN" altLang="en-US"/>
        </a:p>
      </dgm:t>
    </dgm:pt>
    <dgm:pt modelId="{D48D84D1-417F-439B-9800-2D54AC14631E}" type="pres">
      <dgm:prSet presAssocID="{E986DE51-7599-41A2-BEC9-7F9BA0C0B8AE}" presName="compositeShape" presStyleCnt="0">
        <dgm:presLayoutVars>
          <dgm:dir/>
          <dgm:resizeHandles/>
        </dgm:presLayoutVars>
      </dgm:prSet>
      <dgm:spPr/>
    </dgm:pt>
    <dgm:pt modelId="{3D3F307B-EB76-4E19-9572-2C5FAFE28D49}" type="pres">
      <dgm:prSet presAssocID="{E986DE51-7599-41A2-BEC9-7F9BA0C0B8AE}" presName="pyramid" presStyleLbl="node1" presStyleIdx="0" presStyleCnt="1" custScaleX="25390" custScaleY="91407" custLinFactNeighborX="-90450" custLinFactNeighborY="9570"/>
      <dgm:spPr/>
    </dgm:pt>
    <dgm:pt modelId="{CB1D0CF2-277E-4971-BB3F-D90776663400}" type="pres">
      <dgm:prSet presAssocID="{E986DE51-7599-41A2-BEC9-7F9BA0C0B8AE}" presName="theList" presStyleCnt="0"/>
      <dgm:spPr/>
    </dgm:pt>
    <dgm:pt modelId="{D91B20E3-FD13-411A-9F12-F0CBA2374686}" type="pres">
      <dgm:prSet presAssocID="{B04681E0-C0BE-489E-8555-8FDD42E90681}" presName="aNode" presStyleLbl="fgAcc1" presStyleIdx="0" presStyleCnt="3" custScaleX="240747" custScaleY="88061" custLinFactNeighborX="9946" custLinFactNeighborY="57896">
        <dgm:presLayoutVars>
          <dgm:bulletEnabled val="1"/>
        </dgm:presLayoutVars>
      </dgm:prSet>
      <dgm:spPr/>
      <dgm:t>
        <a:bodyPr/>
        <a:lstStyle/>
        <a:p>
          <a:endParaRPr lang="zh-CN" altLang="en-US"/>
        </a:p>
      </dgm:t>
    </dgm:pt>
    <dgm:pt modelId="{3E0E1E05-0CDA-440B-A8A9-7DBAD1ECF928}" type="pres">
      <dgm:prSet presAssocID="{B04681E0-C0BE-489E-8555-8FDD42E90681}" presName="aSpace" presStyleCnt="0"/>
      <dgm:spPr/>
    </dgm:pt>
    <dgm:pt modelId="{6D9426E5-E9CF-4F94-8AD7-BA3B4DA3AB12}" type="pres">
      <dgm:prSet presAssocID="{08B25EC7-5048-4388-9109-4DA8A7AC6A2C}" presName="aNode" presStyleLbl="fgAcc1" presStyleIdx="1" presStyleCnt="3" custScaleX="235217" custScaleY="82045" custLinFactY="14622" custLinFactNeighborX="7181" custLinFactNeighborY="100000">
        <dgm:presLayoutVars>
          <dgm:bulletEnabled val="1"/>
        </dgm:presLayoutVars>
      </dgm:prSet>
      <dgm:spPr/>
      <dgm:t>
        <a:bodyPr/>
        <a:lstStyle/>
        <a:p>
          <a:endParaRPr lang="zh-CN" altLang="en-US"/>
        </a:p>
      </dgm:t>
    </dgm:pt>
    <dgm:pt modelId="{B9D0B4E3-4A7D-4B0E-86F9-6390B78DE6AA}" type="pres">
      <dgm:prSet presAssocID="{08B25EC7-5048-4388-9109-4DA8A7AC6A2C}" presName="aSpace" presStyleCnt="0"/>
      <dgm:spPr/>
    </dgm:pt>
    <dgm:pt modelId="{6745A5BE-B8EF-4EAD-A725-07206FA7CA0B}" type="pres">
      <dgm:prSet presAssocID="{A6B5E1B4-5BC8-4D84-B1E7-492285E09473}" presName="aNode" presStyleLbl="fgAcc1" presStyleIdx="2" presStyleCnt="3" custScaleX="235339" custScaleY="63728" custLinFactY="23611" custLinFactNeighborX="9947" custLinFactNeighborY="100000">
        <dgm:presLayoutVars>
          <dgm:bulletEnabled val="1"/>
        </dgm:presLayoutVars>
      </dgm:prSet>
      <dgm:spPr/>
      <dgm:t>
        <a:bodyPr/>
        <a:lstStyle/>
        <a:p>
          <a:endParaRPr lang="zh-CN" altLang="en-US"/>
        </a:p>
      </dgm:t>
    </dgm:pt>
    <dgm:pt modelId="{9D680906-623E-4BB4-A152-329E9B26CB9E}" type="pres">
      <dgm:prSet presAssocID="{A6B5E1B4-5BC8-4D84-B1E7-492285E09473}" presName="aSpace" presStyleCnt="0"/>
      <dgm:spPr/>
    </dgm:pt>
  </dgm:ptLst>
  <dgm:cxnLst>
    <dgm:cxn modelId="{045EE15B-8D0B-4F03-9751-7E729701C932}" type="presOf" srcId="{E986DE51-7599-41A2-BEC9-7F9BA0C0B8AE}" destId="{D48D84D1-417F-439B-9800-2D54AC14631E}" srcOrd="0" destOrd="0" presId="urn:microsoft.com/office/officeart/2005/8/layout/pyramid2"/>
    <dgm:cxn modelId="{30543B5A-CAB5-4FC4-B410-C72B9BA99989}" type="presOf" srcId="{B04681E0-C0BE-489E-8555-8FDD42E90681}" destId="{D91B20E3-FD13-411A-9F12-F0CBA2374686}" srcOrd="0" destOrd="0" presId="urn:microsoft.com/office/officeart/2005/8/layout/pyramid2"/>
    <dgm:cxn modelId="{7411DE94-9564-4CC0-BCD2-5B72E376AE80}" srcId="{E986DE51-7599-41A2-BEC9-7F9BA0C0B8AE}" destId="{A6B5E1B4-5BC8-4D84-B1E7-492285E09473}" srcOrd="2" destOrd="0" parTransId="{4AB81B48-2458-433A-AA73-A30C8387ABDA}" sibTransId="{0B53CFF4-8B37-4CD2-8987-87D25B9C1DD0}"/>
    <dgm:cxn modelId="{259140CC-7B51-45B1-BB88-9EEA11782D6E}" srcId="{E986DE51-7599-41A2-BEC9-7F9BA0C0B8AE}" destId="{08B25EC7-5048-4388-9109-4DA8A7AC6A2C}" srcOrd="1" destOrd="0" parTransId="{D9964E2D-EE7B-4C3D-877B-D38863CCD877}" sibTransId="{728B873B-DD48-45BD-9638-1D6CC22D02D6}"/>
    <dgm:cxn modelId="{BF02E4D8-8AC3-4E27-969B-34B95445AF50}" type="presOf" srcId="{08B25EC7-5048-4388-9109-4DA8A7AC6A2C}" destId="{6D9426E5-E9CF-4F94-8AD7-BA3B4DA3AB12}" srcOrd="0" destOrd="0" presId="urn:microsoft.com/office/officeart/2005/8/layout/pyramid2"/>
    <dgm:cxn modelId="{0EBEB2C7-B114-4F9C-8727-9C6F0A1D96AB}" type="presOf" srcId="{A6B5E1B4-5BC8-4D84-B1E7-492285E09473}" destId="{6745A5BE-B8EF-4EAD-A725-07206FA7CA0B}" srcOrd="0" destOrd="0" presId="urn:microsoft.com/office/officeart/2005/8/layout/pyramid2"/>
    <dgm:cxn modelId="{FB72F6A7-F9A4-4CF1-9043-6F2D72029F60}" srcId="{E986DE51-7599-41A2-BEC9-7F9BA0C0B8AE}" destId="{B04681E0-C0BE-489E-8555-8FDD42E90681}" srcOrd="0" destOrd="0" parTransId="{BC074DE1-03D8-47F1-A372-9787958BC264}" sibTransId="{753A1DE4-32C1-4CF7-B7E0-B072BCC32FAE}"/>
    <dgm:cxn modelId="{3E2FDD9A-7EDB-4BE4-88A3-D92AA672CC56}" type="presParOf" srcId="{D48D84D1-417F-439B-9800-2D54AC14631E}" destId="{3D3F307B-EB76-4E19-9572-2C5FAFE28D49}" srcOrd="0" destOrd="0" presId="urn:microsoft.com/office/officeart/2005/8/layout/pyramid2"/>
    <dgm:cxn modelId="{B1D0EF49-89D4-4CBE-B001-8DADEFC3A8A0}" type="presParOf" srcId="{D48D84D1-417F-439B-9800-2D54AC14631E}" destId="{CB1D0CF2-277E-4971-BB3F-D90776663400}" srcOrd="1" destOrd="0" presId="urn:microsoft.com/office/officeart/2005/8/layout/pyramid2"/>
    <dgm:cxn modelId="{05026817-910B-4F70-B291-CA71E22A6561}" type="presParOf" srcId="{CB1D0CF2-277E-4971-BB3F-D90776663400}" destId="{D91B20E3-FD13-411A-9F12-F0CBA2374686}" srcOrd="0" destOrd="0" presId="urn:microsoft.com/office/officeart/2005/8/layout/pyramid2"/>
    <dgm:cxn modelId="{99CCB0BF-E21D-46B7-9699-FECA120F5A74}" type="presParOf" srcId="{CB1D0CF2-277E-4971-BB3F-D90776663400}" destId="{3E0E1E05-0CDA-440B-A8A9-7DBAD1ECF928}" srcOrd="1" destOrd="0" presId="urn:microsoft.com/office/officeart/2005/8/layout/pyramid2"/>
    <dgm:cxn modelId="{69286C82-3D68-426D-BD79-A254FA4C511B}" type="presParOf" srcId="{CB1D0CF2-277E-4971-BB3F-D90776663400}" destId="{6D9426E5-E9CF-4F94-8AD7-BA3B4DA3AB12}" srcOrd="2" destOrd="0" presId="urn:microsoft.com/office/officeart/2005/8/layout/pyramid2"/>
    <dgm:cxn modelId="{7056C3DD-99C1-4E4A-AA5E-53B91B10E4D7}" type="presParOf" srcId="{CB1D0CF2-277E-4971-BB3F-D90776663400}" destId="{B9D0B4E3-4A7D-4B0E-86F9-6390B78DE6AA}" srcOrd="3" destOrd="0" presId="urn:microsoft.com/office/officeart/2005/8/layout/pyramid2"/>
    <dgm:cxn modelId="{F7D1262E-505A-496A-B282-48AF94F93449}" type="presParOf" srcId="{CB1D0CF2-277E-4971-BB3F-D90776663400}" destId="{6745A5BE-B8EF-4EAD-A725-07206FA7CA0B}" srcOrd="4" destOrd="0" presId="urn:microsoft.com/office/officeart/2005/8/layout/pyramid2"/>
    <dgm:cxn modelId="{D1F3327F-D521-4134-B838-0717C319AE42}" type="presParOf" srcId="{CB1D0CF2-277E-4971-BB3F-D90776663400}" destId="{9D680906-623E-4BB4-A152-329E9B26CB9E}"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D2B129-C57B-400A-86BA-E39D8C8222AA}"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zh-CN" altLang="en-US"/>
        </a:p>
      </dgm:t>
    </dgm:pt>
    <dgm:pt modelId="{08AC3C39-118A-4467-B65D-429323800989}">
      <dgm:prSet phldrT="[文本]"/>
      <dgm:spPr/>
      <dgm:t>
        <a:bodyPr/>
        <a:lstStyle/>
        <a:p>
          <a:r>
            <a:rPr lang="zh-CN" altLang="zh-CN" dirty="0" smtClean="0"/>
            <a:t>建立规范记录</a:t>
          </a:r>
          <a:endParaRPr lang="zh-CN" altLang="en-US" dirty="0"/>
        </a:p>
      </dgm:t>
    </dgm:pt>
    <dgm:pt modelId="{10F68154-ABA7-46C8-84A6-B7B10BF32DBC}" type="parTrans" cxnId="{D3C3C2D9-F892-4108-A4DA-A821753E7C98}">
      <dgm:prSet/>
      <dgm:spPr/>
      <dgm:t>
        <a:bodyPr/>
        <a:lstStyle/>
        <a:p>
          <a:endParaRPr lang="zh-CN" altLang="en-US"/>
        </a:p>
      </dgm:t>
    </dgm:pt>
    <dgm:pt modelId="{EC93FDEB-1347-4E1D-8A6F-2552C7E9D4B7}" type="sibTrans" cxnId="{D3C3C2D9-F892-4108-A4DA-A821753E7C98}">
      <dgm:prSet/>
      <dgm:spPr/>
      <dgm:t>
        <a:bodyPr/>
        <a:lstStyle/>
        <a:p>
          <a:endParaRPr lang="zh-CN" altLang="en-US"/>
        </a:p>
      </dgm:t>
    </dgm:pt>
    <dgm:pt modelId="{50F4F957-89FE-4636-888D-D4F1A40EB2D0}">
      <dgm:prSet phldrT="[文本]"/>
      <dgm:spPr/>
      <dgm:t>
        <a:bodyPr/>
        <a:lstStyle/>
        <a:p>
          <a:r>
            <a:rPr lang="zh-CN" altLang="zh-CN" dirty="0" smtClean="0"/>
            <a:t>将规范记录集中形成规范文档</a:t>
          </a:r>
          <a:endParaRPr lang="zh-CN" altLang="en-US" dirty="0"/>
        </a:p>
      </dgm:t>
    </dgm:pt>
    <dgm:pt modelId="{561E1BA3-1B75-4D6F-BCB2-8832D220A916}" type="parTrans" cxnId="{441EEC9E-DE29-4558-BD5B-811D543079B1}">
      <dgm:prSet/>
      <dgm:spPr/>
      <dgm:t>
        <a:bodyPr/>
        <a:lstStyle/>
        <a:p>
          <a:endParaRPr lang="zh-CN" altLang="en-US"/>
        </a:p>
      </dgm:t>
    </dgm:pt>
    <dgm:pt modelId="{10102D90-269E-490E-B5F5-F2ADD4E74B3E}" type="sibTrans" cxnId="{441EEC9E-DE29-4558-BD5B-811D543079B1}">
      <dgm:prSet/>
      <dgm:spPr/>
      <dgm:t>
        <a:bodyPr/>
        <a:lstStyle/>
        <a:p>
          <a:endParaRPr lang="zh-CN" altLang="en-US"/>
        </a:p>
      </dgm:t>
    </dgm:pt>
    <dgm:pt modelId="{40408760-D989-4E30-8260-B4E4EF206B87}">
      <dgm:prSet phldrT="[文本]"/>
      <dgm:spPr/>
      <dgm:t>
        <a:bodyPr/>
        <a:lstStyle/>
        <a:p>
          <a:pPr>
            <a:lnSpc>
              <a:spcPct val="100000"/>
            </a:lnSpc>
          </a:pPr>
          <a:r>
            <a:rPr lang="zh-CN" altLang="zh-CN" dirty="0" smtClean="0"/>
            <a:t>将规范文档与书目文档相连，形成规范系统</a:t>
          </a:r>
          <a:endParaRPr lang="zh-CN" altLang="en-US" dirty="0"/>
        </a:p>
      </dgm:t>
    </dgm:pt>
    <dgm:pt modelId="{410A1FB8-F16E-4787-AF18-9D83749CF985}" type="parTrans" cxnId="{8B4E8F79-7A1A-4422-A16B-ADE6C9C2DD60}">
      <dgm:prSet/>
      <dgm:spPr/>
      <dgm:t>
        <a:bodyPr/>
        <a:lstStyle/>
        <a:p>
          <a:endParaRPr lang="zh-CN" altLang="en-US"/>
        </a:p>
      </dgm:t>
    </dgm:pt>
    <dgm:pt modelId="{58FE27EC-3D92-47A1-B8EF-B38C4F7C17D6}" type="sibTrans" cxnId="{8B4E8F79-7A1A-4422-A16B-ADE6C9C2DD60}">
      <dgm:prSet/>
      <dgm:spPr/>
      <dgm:t>
        <a:bodyPr/>
        <a:lstStyle/>
        <a:p>
          <a:endParaRPr lang="zh-CN" altLang="en-US"/>
        </a:p>
      </dgm:t>
    </dgm:pt>
    <dgm:pt modelId="{AAAB5CE8-7642-4494-90F4-16F37AD49071}">
      <dgm:prSet phldrT="[文本]"/>
      <dgm:spPr/>
      <dgm:t>
        <a:bodyPr/>
        <a:lstStyle/>
        <a:p>
          <a:r>
            <a:rPr lang="zh-CN" altLang="zh-CN" dirty="0" smtClean="0"/>
            <a:t>对规范文档和规范系统进行维护</a:t>
          </a:r>
          <a:endParaRPr lang="zh-CN" altLang="en-US" dirty="0"/>
        </a:p>
      </dgm:t>
    </dgm:pt>
    <dgm:pt modelId="{2CCC3BDE-71FA-4ECE-B8D5-1A073FE7F00E}" type="parTrans" cxnId="{34BE484B-2640-4535-A536-C6C1225CC130}">
      <dgm:prSet/>
      <dgm:spPr/>
      <dgm:t>
        <a:bodyPr/>
        <a:lstStyle/>
        <a:p>
          <a:endParaRPr lang="zh-CN" altLang="en-US"/>
        </a:p>
      </dgm:t>
    </dgm:pt>
    <dgm:pt modelId="{FA38D830-DEEA-4FE5-8E9C-8B493753A79F}" type="sibTrans" cxnId="{34BE484B-2640-4535-A536-C6C1225CC130}">
      <dgm:prSet/>
      <dgm:spPr/>
      <dgm:t>
        <a:bodyPr/>
        <a:lstStyle/>
        <a:p>
          <a:endParaRPr lang="zh-CN" altLang="en-US"/>
        </a:p>
      </dgm:t>
    </dgm:pt>
    <dgm:pt modelId="{7A6394B9-5108-417F-9166-BA1D0EF107A8}">
      <dgm:prSet phldrT="[文本]"/>
      <dgm:spPr/>
      <dgm:t>
        <a:bodyPr/>
        <a:lstStyle/>
        <a:p>
          <a:r>
            <a:rPr lang="zh-CN" altLang="en-US" dirty="0" smtClean="0"/>
            <a:t>对规范文档和规范系统进行测定和评估</a:t>
          </a:r>
          <a:endParaRPr lang="zh-CN" altLang="en-US" dirty="0"/>
        </a:p>
      </dgm:t>
    </dgm:pt>
    <dgm:pt modelId="{BEFF9C35-A057-4D63-ADC7-3B49C4246DCE}" type="parTrans" cxnId="{6F8A6FD7-C3D1-481A-9492-17115B5901BB}">
      <dgm:prSet/>
      <dgm:spPr/>
      <dgm:t>
        <a:bodyPr/>
        <a:lstStyle/>
        <a:p>
          <a:endParaRPr lang="zh-CN" altLang="en-US"/>
        </a:p>
      </dgm:t>
    </dgm:pt>
    <dgm:pt modelId="{61114C62-F456-440F-B05F-DCE88207C508}" type="sibTrans" cxnId="{6F8A6FD7-C3D1-481A-9492-17115B5901BB}">
      <dgm:prSet/>
      <dgm:spPr/>
      <dgm:t>
        <a:bodyPr/>
        <a:lstStyle/>
        <a:p>
          <a:endParaRPr lang="zh-CN" altLang="en-US"/>
        </a:p>
      </dgm:t>
    </dgm:pt>
    <dgm:pt modelId="{815241D6-F4F0-4EDB-A83C-6587CD308565}" type="pres">
      <dgm:prSet presAssocID="{92D2B129-C57B-400A-86BA-E39D8C8222AA}" presName="diagram" presStyleCnt="0">
        <dgm:presLayoutVars>
          <dgm:dir/>
          <dgm:resizeHandles val="exact"/>
        </dgm:presLayoutVars>
      </dgm:prSet>
      <dgm:spPr/>
      <dgm:t>
        <a:bodyPr/>
        <a:lstStyle/>
        <a:p>
          <a:endParaRPr lang="zh-CN" altLang="en-US"/>
        </a:p>
      </dgm:t>
    </dgm:pt>
    <dgm:pt modelId="{9ABEE3AA-1770-41FF-A51F-69B9B9164B77}" type="pres">
      <dgm:prSet presAssocID="{08AC3C39-118A-4467-B65D-429323800989}" presName="node" presStyleLbl="node1" presStyleIdx="0" presStyleCnt="5">
        <dgm:presLayoutVars>
          <dgm:bulletEnabled val="1"/>
        </dgm:presLayoutVars>
      </dgm:prSet>
      <dgm:spPr/>
      <dgm:t>
        <a:bodyPr/>
        <a:lstStyle/>
        <a:p>
          <a:endParaRPr lang="zh-CN" altLang="en-US"/>
        </a:p>
      </dgm:t>
    </dgm:pt>
    <dgm:pt modelId="{55A9C054-9AE6-43AA-96EF-2BAC06035D30}" type="pres">
      <dgm:prSet presAssocID="{EC93FDEB-1347-4E1D-8A6F-2552C7E9D4B7}" presName="sibTrans" presStyleLbl="sibTrans2D1" presStyleIdx="0" presStyleCnt="4"/>
      <dgm:spPr/>
      <dgm:t>
        <a:bodyPr/>
        <a:lstStyle/>
        <a:p>
          <a:endParaRPr lang="zh-CN" altLang="en-US"/>
        </a:p>
      </dgm:t>
    </dgm:pt>
    <dgm:pt modelId="{F69FC9B3-B0F6-44C6-9CE3-EF018F82372C}" type="pres">
      <dgm:prSet presAssocID="{EC93FDEB-1347-4E1D-8A6F-2552C7E9D4B7}" presName="connectorText" presStyleLbl="sibTrans2D1" presStyleIdx="0" presStyleCnt="4"/>
      <dgm:spPr/>
      <dgm:t>
        <a:bodyPr/>
        <a:lstStyle/>
        <a:p>
          <a:endParaRPr lang="zh-CN" altLang="en-US"/>
        </a:p>
      </dgm:t>
    </dgm:pt>
    <dgm:pt modelId="{90C32996-6ED1-4162-85CC-937731898AA1}" type="pres">
      <dgm:prSet presAssocID="{50F4F957-89FE-4636-888D-D4F1A40EB2D0}" presName="node" presStyleLbl="node1" presStyleIdx="1" presStyleCnt="5">
        <dgm:presLayoutVars>
          <dgm:bulletEnabled val="1"/>
        </dgm:presLayoutVars>
      </dgm:prSet>
      <dgm:spPr/>
      <dgm:t>
        <a:bodyPr/>
        <a:lstStyle/>
        <a:p>
          <a:endParaRPr lang="zh-CN" altLang="en-US"/>
        </a:p>
      </dgm:t>
    </dgm:pt>
    <dgm:pt modelId="{72CA8797-B75E-4FF4-850E-4AC80B86EA53}" type="pres">
      <dgm:prSet presAssocID="{10102D90-269E-490E-B5F5-F2ADD4E74B3E}" presName="sibTrans" presStyleLbl="sibTrans2D1" presStyleIdx="1" presStyleCnt="4"/>
      <dgm:spPr/>
      <dgm:t>
        <a:bodyPr/>
        <a:lstStyle/>
        <a:p>
          <a:endParaRPr lang="zh-CN" altLang="en-US"/>
        </a:p>
      </dgm:t>
    </dgm:pt>
    <dgm:pt modelId="{73B1C47B-BFB0-49E8-8F3A-056522BC926D}" type="pres">
      <dgm:prSet presAssocID="{10102D90-269E-490E-B5F5-F2ADD4E74B3E}" presName="connectorText" presStyleLbl="sibTrans2D1" presStyleIdx="1" presStyleCnt="4"/>
      <dgm:spPr/>
      <dgm:t>
        <a:bodyPr/>
        <a:lstStyle/>
        <a:p>
          <a:endParaRPr lang="zh-CN" altLang="en-US"/>
        </a:p>
      </dgm:t>
    </dgm:pt>
    <dgm:pt modelId="{7DDC0E93-ECCF-4BD5-9518-F549DA4C63F2}" type="pres">
      <dgm:prSet presAssocID="{40408760-D989-4E30-8260-B4E4EF206B87}" presName="node" presStyleLbl="node1" presStyleIdx="2" presStyleCnt="5">
        <dgm:presLayoutVars>
          <dgm:bulletEnabled val="1"/>
        </dgm:presLayoutVars>
      </dgm:prSet>
      <dgm:spPr/>
      <dgm:t>
        <a:bodyPr/>
        <a:lstStyle/>
        <a:p>
          <a:endParaRPr lang="zh-CN" altLang="en-US"/>
        </a:p>
      </dgm:t>
    </dgm:pt>
    <dgm:pt modelId="{6C9495F2-4B51-4FA7-94CC-73B264FD68FB}" type="pres">
      <dgm:prSet presAssocID="{58FE27EC-3D92-47A1-B8EF-B38C4F7C17D6}" presName="sibTrans" presStyleLbl="sibTrans2D1" presStyleIdx="2" presStyleCnt="4"/>
      <dgm:spPr/>
      <dgm:t>
        <a:bodyPr/>
        <a:lstStyle/>
        <a:p>
          <a:endParaRPr lang="zh-CN" altLang="en-US"/>
        </a:p>
      </dgm:t>
    </dgm:pt>
    <dgm:pt modelId="{83D25977-979B-467E-8DCD-A6DE0BF1F7B3}" type="pres">
      <dgm:prSet presAssocID="{58FE27EC-3D92-47A1-B8EF-B38C4F7C17D6}" presName="connectorText" presStyleLbl="sibTrans2D1" presStyleIdx="2" presStyleCnt="4"/>
      <dgm:spPr/>
      <dgm:t>
        <a:bodyPr/>
        <a:lstStyle/>
        <a:p>
          <a:endParaRPr lang="zh-CN" altLang="en-US"/>
        </a:p>
      </dgm:t>
    </dgm:pt>
    <dgm:pt modelId="{62B73A99-5CC3-4F65-9C9B-1A8964621C9D}" type="pres">
      <dgm:prSet presAssocID="{AAAB5CE8-7642-4494-90F4-16F37AD49071}" presName="node" presStyleLbl="node1" presStyleIdx="3" presStyleCnt="5">
        <dgm:presLayoutVars>
          <dgm:bulletEnabled val="1"/>
        </dgm:presLayoutVars>
      </dgm:prSet>
      <dgm:spPr/>
      <dgm:t>
        <a:bodyPr/>
        <a:lstStyle/>
        <a:p>
          <a:endParaRPr lang="zh-CN" altLang="en-US"/>
        </a:p>
      </dgm:t>
    </dgm:pt>
    <dgm:pt modelId="{AC0D2917-3792-4BCC-AABF-963C4B388FFD}" type="pres">
      <dgm:prSet presAssocID="{FA38D830-DEEA-4FE5-8E9C-8B493753A79F}" presName="sibTrans" presStyleLbl="sibTrans2D1" presStyleIdx="3" presStyleCnt="4"/>
      <dgm:spPr/>
      <dgm:t>
        <a:bodyPr/>
        <a:lstStyle/>
        <a:p>
          <a:endParaRPr lang="zh-CN" altLang="en-US"/>
        </a:p>
      </dgm:t>
    </dgm:pt>
    <dgm:pt modelId="{680C4B56-AAC0-4F11-800A-FD0DEAC875DF}" type="pres">
      <dgm:prSet presAssocID="{FA38D830-DEEA-4FE5-8E9C-8B493753A79F}" presName="connectorText" presStyleLbl="sibTrans2D1" presStyleIdx="3" presStyleCnt="4"/>
      <dgm:spPr/>
      <dgm:t>
        <a:bodyPr/>
        <a:lstStyle/>
        <a:p>
          <a:endParaRPr lang="zh-CN" altLang="en-US"/>
        </a:p>
      </dgm:t>
    </dgm:pt>
    <dgm:pt modelId="{267D3170-F45D-49B7-842F-D3B5F1316FCB}" type="pres">
      <dgm:prSet presAssocID="{7A6394B9-5108-417F-9166-BA1D0EF107A8}" presName="node" presStyleLbl="node1" presStyleIdx="4" presStyleCnt="5">
        <dgm:presLayoutVars>
          <dgm:bulletEnabled val="1"/>
        </dgm:presLayoutVars>
      </dgm:prSet>
      <dgm:spPr/>
      <dgm:t>
        <a:bodyPr/>
        <a:lstStyle/>
        <a:p>
          <a:endParaRPr lang="zh-CN" altLang="en-US"/>
        </a:p>
      </dgm:t>
    </dgm:pt>
  </dgm:ptLst>
  <dgm:cxnLst>
    <dgm:cxn modelId="{2E4755FF-FD28-402D-B51D-D9E079AC94A2}" type="presOf" srcId="{58FE27EC-3D92-47A1-B8EF-B38C4F7C17D6}" destId="{6C9495F2-4B51-4FA7-94CC-73B264FD68FB}" srcOrd="0" destOrd="0" presId="urn:microsoft.com/office/officeart/2005/8/layout/process5"/>
    <dgm:cxn modelId="{6F8A6FD7-C3D1-481A-9492-17115B5901BB}" srcId="{92D2B129-C57B-400A-86BA-E39D8C8222AA}" destId="{7A6394B9-5108-417F-9166-BA1D0EF107A8}" srcOrd="4" destOrd="0" parTransId="{BEFF9C35-A057-4D63-ADC7-3B49C4246DCE}" sibTransId="{61114C62-F456-440F-B05F-DCE88207C508}"/>
    <dgm:cxn modelId="{D748036D-EC78-496C-A343-218EF4B6F3E3}" type="presOf" srcId="{50F4F957-89FE-4636-888D-D4F1A40EB2D0}" destId="{90C32996-6ED1-4162-85CC-937731898AA1}" srcOrd="0" destOrd="0" presId="urn:microsoft.com/office/officeart/2005/8/layout/process5"/>
    <dgm:cxn modelId="{44BF2D8C-1C77-4E56-9C28-677DBE09AD1D}" type="presOf" srcId="{EC93FDEB-1347-4E1D-8A6F-2552C7E9D4B7}" destId="{55A9C054-9AE6-43AA-96EF-2BAC06035D30}" srcOrd="0" destOrd="0" presId="urn:microsoft.com/office/officeart/2005/8/layout/process5"/>
    <dgm:cxn modelId="{799BA936-5DBC-41FA-8E68-D84029FCA3D9}" type="presOf" srcId="{7A6394B9-5108-417F-9166-BA1D0EF107A8}" destId="{267D3170-F45D-49B7-842F-D3B5F1316FCB}" srcOrd="0" destOrd="0" presId="urn:microsoft.com/office/officeart/2005/8/layout/process5"/>
    <dgm:cxn modelId="{483C609C-9AC6-4AA5-876D-00E767E35FD0}" type="presOf" srcId="{EC93FDEB-1347-4E1D-8A6F-2552C7E9D4B7}" destId="{F69FC9B3-B0F6-44C6-9CE3-EF018F82372C}" srcOrd="1" destOrd="0" presId="urn:microsoft.com/office/officeart/2005/8/layout/process5"/>
    <dgm:cxn modelId="{2C63AA60-88C4-4EF4-82EB-EFCA8BDE0C17}" type="presOf" srcId="{58FE27EC-3D92-47A1-B8EF-B38C4F7C17D6}" destId="{83D25977-979B-467E-8DCD-A6DE0BF1F7B3}" srcOrd="1" destOrd="0" presId="urn:microsoft.com/office/officeart/2005/8/layout/process5"/>
    <dgm:cxn modelId="{C2DA6903-0CC5-42C4-871D-4238AA93C61F}" type="presOf" srcId="{FA38D830-DEEA-4FE5-8E9C-8B493753A79F}" destId="{AC0D2917-3792-4BCC-AABF-963C4B388FFD}" srcOrd="0" destOrd="0" presId="urn:microsoft.com/office/officeart/2005/8/layout/process5"/>
    <dgm:cxn modelId="{34BE484B-2640-4535-A536-C6C1225CC130}" srcId="{92D2B129-C57B-400A-86BA-E39D8C8222AA}" destId="{AAAB5CE8-7642-4494-90F4-16F37AD49071}" srcOrd="3" destOrd="0" parTransId="{2CCC3BDE-71FA-4ECE-B8D5-1A073FE7F00E}" sibTransId="{FA38D830-DEEA-4FE5-8E9C-8B493753A79F}"/>
    <dgm:cxn modelId="{38D858A7-870A-454F-ACBF-40FB6BEBA228}" type="presOf" srcId="{10102D90-269E-490E-B5F5-F2ADD4E74B3E}" destId="{72CA8797-B75E-4FF4-850E-4AC80B86EA53}" srcOrd="0" destOrd="0" presId="urn:microsoft.com/office/officeart/2005/8/layout/process5"/>
    <dgm:cxn modelId="{8B4E8F79-7A1A-4422-A16B-ADE6C9C2DD60}" srcId="{92D2B129-C57B-400A-86BA-E39D8C8222AA}" destId="{40408760-D989-4E30-8260-B4E4EF206B87}" srcOrd="2" destOrd="0" parTransId="{410A1FB8-F16E-4787-AF18-9D83749CF985}" sibTransId="{58FE27EC-3D92-47A1-B8EF-B38C4F7C17D6}"/>
    <dgm:cxn modelId="{9E14C868-C7EC-4388-9083-63EB58E6DD6C}" type="presOf" srcId="{92D2B129-C57B-400A-86BA-E39D8C8222AA}" destId="{815241D6-F4F0-4EDB-A83C-6587CD308565}" srcOrd="0" destOrd="0" presId="urn:microsoft.com/office/officeart/2005/8/layout/process5"/>
    <dgm:cxn modelId="{0F96930C-3160-42D1-A974-043F792B3625}" type="presOf" srcId="{40408760-D989-4E30-8260-B4E4EF206B87}" destId="{7DDC0E93-ECCF-4BD5-9518-F549DA4C63F2}" srcOrd="0" destOrd="0" presId="urn:microsoft.com/office/officeart/2005/8/layout/process5"/>
    <dgm:cxn modelId="{16432764-B60A-4251-B70E-DCC5B1481507}" type="presOf" srcId="{10102D90-269E-490E-B5F5-F2ADD4E74B3E}" destId="{73B1C47B-BFB0-49E8-8F3A-056522BC926D}" srcOrd="1" destOrd="0" presId="urn:microsoft.com/office/officeart/2005/8/layout/process5"/>
    <dgm:cxn modelId="{CBBB2AD9-3291-4B1F-80BE-1ACC9C6E00C3}" type="presOf" srcId="{FA38D830-DEEA-4FE5-8E9C-8B493753A79F}" destId="{680C4B56-AAC0-4F11-800A-FD0DEAC875DF}" srcOrd="1" destOrd="0" presId="urn:microsoft.com/office/officeart/2005/8/layout/process5"/>
    <dgm:cxn modelId="{441EEC9E-DE29-4558-BD5B-811D543079B1}" srcId="{92D2B129-C57B-400A-86BA-E39D8C8222AA}" destId="{50F4F957-89FE-4636-888D-D4F1A40EB2D0}" srcOrd="1" destOrd="0" parTransId="{561E1BA3-1B75-4D6F-BCB2-8832D220A916}" sibTransId="{10102D90-269E-490E-B5F5-F2ADD4E74B3E}"/>
    <dgm:cxn modelId="{A8939D76-0150-4E57-927D-A8F8C313887B}" type="presOf" srcId="{08AC3C39-118A-4467-B65D-429323800989}" destId="{9ABEE3AA-1770-41FF-A51F-69B9B9164B77}" srcOrd="0" destOrd="0" presId="urn:microsoft.com/office/officeart/2005/8/layout/process5"/>
    <dgm:cxn modelId="{D3C3C2D9-F892-4108-A4DA-A821753E7C98}" srcId="{92D2B129-C57B-400A-86BA-E39D8C8222AA}" destId="{08AC3C39-118A-4467-B65D-429323800989}" srcOrd="0" destOrd="0" parTransId="{10F68154-ABA7-46C8-84A6-B7B10BF32DBC}" sibTransId="{EC93FDEB-1347-4E1D-8A6F-2552C7E9D4B7}"/>
    <dgm:cxn modelId="{ED8D4F71-2014-424B-AD99-AE091D5678BA}" type="presOf" srcId="{AAAB5CE8-7642-4494-90F4-16F37AD49071}" destId="{62B73A99-5CC3-4F65-9C9B-1A8964621C9D}" srcOrd="0" destOrd="0" presId="urn:microsoft.com/office/officeart/2005/8/layout/process5"/>
    <dgm:cxn modelId="{7AF7EF37-BB01-4981-A46F-3A9E821E2C5B}" type="presParOf" srcId="{815241D6-F4F0-4EDB-A83C-6587CD308565}" destId="{9ABEE3AA-1770-41FF-A51F-69B9B9164B77}" srcOrd="0" destOrd="0" presId="urn:microsoft.com/office/officeart/2005/8/layout/process5"/>
    <dgm:cxn modelId="{9108FF97-7893-4F16-B942-C283E9A704C2}" type="presParOf" srcId="{815241D6-F4F0-4EDB-A83C-6587CD308565}" destId="{55A9C054-9AE6-43AA-96EF-2BAC06035D30}" srcOrd="1" destOrd="0" presId="urn:microsoft.com/office/officeart/2005/8/layout/process5"/>
    <dgm:cxn modelId="{9436BEC8-FA81-4F33-8CBC-84B7B18869CD}" type="presParOf" srcId="{55A9C054-9AE6-43AA-96EF-2BAC06035D30}" destId="{F69FC9B3-B0F6-44C6-9CE3-EF018F82372C}" srcOrd="0" destOrd="0" presId="urn:microsoft.com/office/officeart/2005/8/layout/process5"/>
    <dgm:cxn modelId="{ADA10133-8A53-4C50-84D3-653F86B14677}" type="presParOf" srcId="{815241D6-F4F0-4EDB-A83C-6587CD308565}" destId="{90C32996-6ED1-4162-85CC-937731898AA1}" srcOrd="2" destOrd="0" presId="urn:microsoft.com/office/officeart/2005/8/layout/process5"/>
    <dgm:cxn modelId="{25C782EF-8CD1-4139-878D-DBB66F65E76F}" type="presParOf" srcId="{815241D6-F4F0-4EDB-A83C-6587CD308565}" destId="{72CA8797-B75E-4FF4-850E-4AC80B86EA53}" srcOrd="3" destOrd="0" presId="urn:microsoft.com/office/officeart/2005/8/layout/process5"/>
    <dgm:cxn modelId="{DAD118F5-27DA-4145-99EF-B6CF4F813E99}" type="presParOf" srcId="{72CA8797-B75E-4FF4-850E-4AC80B86EA53}" destId="{73B1C47B-BFB0-49E8-8F3A-056522BC926D}" srcOrd="0" destOrd="0" presId="urn:microsoft.com/office/officeart/2005/8/layout/process5"/>
    <dgm:cxn modelId="{F68D4069-A192-42E1-B708-3470BBF65400}" type="presParOf" srcId="{815241D6-F4F0-4EDB-A83C-6587CD308565}" destId="{7DDC0E93-ECCF-4BD5-9518-F549DA4C63F2}" srcOrd="4" destOrd="0" presId="urn:microsoft.com/office/officeart/2005/8/layout/process5"/>
    <dgm:cxn modelId="{A256A4EF-C9B8-4496-AC72-ABD7982035BE}" type="presParOf" srcId="{815241D6-F4F0-4EDB-A83C-6587CD308565}" destId="{6C9495F2-4B51-4FA7-94CC-73B264FD68FB}" srcOrd="5" destOrd="0" presId="urn:microsoft.com/office/officeart/2005/8/layout/process5"/>
    <dgm:cxn modelId="{2887BFBE-7E50-4E9E-9602-A3E31E4FDD28}" type="presParOf" srcId="{6C9495F2-4B51-4FA7-94CC-73B264FD68FB}" destId="{83D25977-979B-467E-8DCD-A6DE0BF1F7B3}" srcOrd="0" destOrd="0" presId="urn:microsoft.com/office/officeart/2005/8/layout/process5"/>
    <dgm:cxn modelId="{CDC35B97-A889-46DB-8B2B-E443CCBAFAD3}" type="presParOf" srcId="{815241D6-F4F0-4EDB-A83C-6587CD308565}" destId="{62B73A99-5CC3-4F65-9C9B-1A8964621C9D}" srcOrd="6" destOrd="0" presId="urn:microsoft.com/office/officeart/2005/8/layout/process5"/>
    <dgm:cxn modelId="{1DFF4491-E4F6-4DAF-BEC1-4DA6A7A07CE5}" type="presParOf" srcId="{815241D6-F4F0-4EDB-A83C-6587CD308565}" destId="{AC0D2917-3792-4BCC-AABF-963C4B388FFD}" srcOrd="7" destOrd="0" presId="urn:microsoft.com/office/officeart/2005/8/layout/process5"/>
    <dgm:cxn modelId="{19DA2AD6-A1DC-429F-8A3F-E4C0B44C90B3}" type="presParOf" srcId="{AC0D2917-3792-4BCC-AABF-963C4B388FFD}" destId="{680C4B56-AAC0-4F11-800A-FD0DEAC875DF}" srcOrd="0" destOrd="0" presId="urn:microsoft.com/office/officeart/2005/8/layout/process5"/>
    <dgm:cxn modelId="{573AE01D-EB76-4B23-8033-33B61B519794}" type="presParOf" srcId="{815241D6-F4F0-4EDB-A83C-6587CD308565}" destId="{267D3170-F45D-49B7-842F-D3B5F1316FCB}" srcOrd="8" destOrd="0" presId="urn:microsoft.com/office/officeart/2005/8/layout/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B12CDB-1802-4B3E-A550-777F3F52602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zh-CN" altLang="en-US"/>
        </a:p>
      </dgm:t>
    </dgm:pt>
    <dgm:pt modelId="{83584868-DB90-4BD2-90FB-8C5BC3CBBFA9}">
      <dgm:prSet phldrT="[文本]"/>
      <dgm:spPr/>
      <dgm:t>
        <a:bodyPr/>
        <a:lstStyle/>
        <a:p>
          <a:r>
            <a:rPr lang="zh-CN" altLang="en-US" dirty="0" smtClean="0"/>
            <a:t>书目库主题标引</a:t>
          </a:r>
          <a:endParaRPr lang="zh-CN" altLang="en-US" dirty="0"/>
        </a:p>
      </dgm:t>
    </dgm:pt>
    <dgm:pt modelId="{359647A0-0D26-4655-87F6-16501915A57E}" type="parTrans" cxnId="{C2D042EF-2F57-401E-8CDE-EC5F33154C60}">
      <dgm:prSet/>
      <dgm:spPr/>
      <dgm:t>
        <a:bodyPr/>
        <a:lstStyle/>
        <a:p>
          <a:endParaRPr lang="zh-CN" altLang="en-US"/>
        </a:p>
      </dgm:t>
    </dgm:pt>
    <dgm:pt modelId="{582D268F-3A42-4A3E-B907-5701B92F122F}" type="sibTrans" cxnId="{C2D042EF-2F57-401E-8CDE-EC5F33154C60}">
      <dgm:prSet/>
      <dgm:spPr/>
      <dgm:t>
        <a:bodyPr/>
        <a:lstStyle/>
        <a:p>
          <a:endParaRPr lang="zh-CN" altLang="en-US"/>
        </a:p>
      </dgm:t>
    </dgm:pt>
    <dgm:pt modelId="{8811E7E3-CDCE-483A-98B2-39A213DBF0D3}">
      <dgm:prSet phldrT="[文本]"/>
      <dgm:spPr/>
      <dgm:t>
        <a:bodyPr/>
        <a:lstStyle/>
        <a:p>
          <a:r>
            <a:rPr lang="zh-CN" dirty="0" smtClean="0"/>
            <a:t>采用先组式标引模式</a:t>
          </a:r>
          <a:r>
            <a:rPr lang="zh-CN" altLang="en-US" dirty="0" smtClean="0"/>
            <a:t>；</a:t>
          </a:r>
          <a:endParaRPr lang="zh-CN" altLang="en-US" dirty="0"/>
        </a:p>
      </dgm:t>
    </dgm:pt>
    <dgm:pt modelId="{7E536CF1-05C2-418E-B264-28809D5F305D}" type="parTrans" cxnId="{2E22A301-02C7-4CEC-B419-9A19903BD450}">
      <dgm:prSet/>
      <dgm:spPr/>
      <dgm:t>
        <a:bodyPr/>
        <a:lstStyle/>
        <a:p>
          <a:endParaRPr lang="zh-CN" altLang="en-US"/>
        </a:p>
      </dgm:t>
    </dgm:pt>
    <dgm:pt modelId="{2FDC7625-BF53-429F-852B-80212E47ED42}" type="sibTrans" cxnId="{2E22A301-02C7-4CEC-B419-9A19903BD450}">
      <dgm:prSet/>
      <dgm:spPr/>
      <dgm:t>
        <a:bodyPr/>
        <a:lstStyle/>
        <a:p>
          <a:endParaRPr lang="zh-CN" altLang="en-US"/>
        </a:p>
      </dgm:t>
    </dgm:pt>
    <dgm:pt modelId="{CD38FBA2-63BD-490C-9B79-6ABD1F5B7190}">
      <dgm:prSet phldrT="[文本]"/>
      <dgm:spPr/>
      <dgm:t>
        <a:bodyPr/>
        <a:lstStyle/>
        <a:p>
          <a:r>
            <a:rPr lang="zh-CN" dirty="0" smtClean="0"/>
            <a:t>选用规范库中的单个主题词形成主题词串的标目形式，即标题词形式。</a:t>
          </a:r>
          <a:endParaRPr lang="zh-CN" altLang="en-US" dirty="0"/>
        </a:p>
      </dgm:t>
    </dgm:pt>
    <dgm:pt modelId="{9DCDD882-8827-46A0-8739-AF729503C812}" type="parTrans" cxnId="{B6182BAD-AA2E-4B49-A8E9-A6643B9ABC12}">
      <dgm:prSet/>
      <dgm:spPr/>
      <dgm:t>
        <a:bodyPr/>
        <a:lstStyle/>
        <a:p>
          <a:endParaRPr lang="zh-CN" altLang="en-US"/>
        </a:p>
      </dgm:t>
    </dgm:pt>
    <dgm:pt modelId="{128374AB-45B1-4285-9CBA-452504617983}" type="sibTrans" cxnId="{B6182BAD-AA2E-4B49-A8E9-A6643B9ABC12}">
      <dgm:prSet/>
      <dgm:spPr/>
      <dgm:t>
        <a:bodyPr/>
        <a:lstStyle/>
        <a:p>
          <a:endParaRPr lang="zh-CN" altLang="en-US"/>
        </a:p>
      </dgm:t>
    </dgm:pt>
    <dgm:pt modelId="{0057363A-F51B-4FCE-BAC7-5C080F78D6DE}">
      <dgm:prSet phldrT="[文本]"/>
      <dgm:spPr/>
      <dgm:t>
        <a:bodyPr/>
        <a:lstStyle/>
        <a:p>
          <a:r>
            <a:rPr lang="zh-CN" dirty="0" smtClean="0"/>
            <a:t>主题规范库</a:t>
          </a:r>
          <a:endParaRPr lang="zh-CN" altLang="en-US" dirty="0"/>
        </a:p>
      </dgm:t>
    </dgm:pt>
    <dgm:pt modelId="{4F5244CA-992B-4C8E-A871-69EF8961DE34}" type="parTrans" cxnId="{2A48AF0D-9464-42E1-87E0-A0781CC4ADE8}">
      <dgm:prSet/>
      <dgm:spPr/>
      <dgm:t>
        <a:bodyPr/>
        <a:lstStyle/>
        <a:p>
          <a:endParaRPr lang="zh-CN" altLang="en-US"/>
        </a:p>
      </dgm:t>
    </dgm:pt>
    <dgm:pt modelId="{BE494A3A-95AC-4382-B701-8A23E3B68EC4}" type="sibTrans" cxnId="{2A48AF0D-9464-42E1-87E0-A0781CC4ADE8}">
      <dgm:prSet/>
      <dgm:spPr/>
      <dgm:t>
        <a:bodyPr/>
        <a:lstStyle/>
        <a:p>
          <a:endParaRPr lang="zh-CN" altLang="en-US"/>
        </a:p>
      </dgm:t>
    </dgm:pt>
    <dgm:pt modelId="{463B166C-B4B1-46AF-9429-105B09876D0F}">
      <dgm:prSet phldrT="[文本]"/>
      <dgm:spPr/>
      <dgm:t>
        <a:bodyPr/>
        <a:lstStyle/>
        <a:p>
          <a:r>
            <a:rPr lang="zh-CN" dirty="0" smtClean="0"/>
            <a:t>基于《中分表》建立的</a:t>
          </a:r>
          <a:r>
            <a:rPr lang="zh-CN" altLang="en-US" dirty="0" smtClean="0"/>
            <a:t>；</a:t>
          </a:r>
          <a:endParaRPr lang="zh-CN" altLang="en-US" dirty="0"/>
        </a:p>
      </dgm:t>
    </dgm:pt>
    <dgm:pt modelId="{DE52B3E1-7DD3-4D0E-90CD-8440D67AA7D0}" type="parTrans" cxnId="{B4D45959-7856-4790-9AD4-96EE6A0E3660}">
      <dgm:prSet/>
      <dgm:spPr/>
      <dgm:t>
        <a:bodyPr/>
        <a:lstStyle/>
        <a:p>
          <a:endParaRPr lang="zh-CN" altLang="en-US"/>
        </a:p>
      </dgm:t>
    </dgm:pt>
    <dgm:pt modelId="{DD68D181-8482-409F-8B10-6741FD8853CA}" type="sibTrans" cxnId="{B4D45959-7856-4790-9AD4-96EE6A0E3660}">
      <dgm:prSet/>
      <dgm:spPr/>
      <dgm:t>
        <a:bodyPr/>
        <a:lstStyle/>
        <a:p>
          <a:endParaRPr lang="zh-CN" altLang="en-US"/>
        </a:p>
      </dgm:t>
    </dgm:pt>
    <dgm:pt modelId="{35D3B56A-420B-429E-A883-46B4621F2AF6}">
      <dgm:prSet phldrT="[文本]"/>
      <dgm:spPr/>
      <dgm:t>
        <a:bodyPr/>
        <a:lstStyle/>
        <a:p>
          <a:r>
            <a:rPr lang="zh-CN" dirty="0" smtClean="0"/>
            <a:t>主题规范库主题词是由单个叙词构成的</a:t>
          </a:r>
          <a:r>
            <a:rPr lang="zh-CN" altLang="en-US" dirty="0" smtClean="0"/>
            <a:t>。</a:t>
          </a:r>
          <a:endParaRPr lang="zh-CN" altLang="en-US" dirty="0"/>
        </a:p>
      </dgm:t>
    </dgm:pt>
    <dgm:pt modelId="{51E18D91-74EA-423E-84BA-E2B6A7B9E094}" type="parTrans" cxnId="{70552EBE-C840-4FD2-B79D-A5F540626F31}">
      <dgm:prSet/>
      <dgm:spPr/>
      <dgm:t>
        <a:bodyPr/>
        <a:lstStyle/>
        <a:p>
          <a:endParaRPr lang="zh-CN" altLang="en-US"/>
        </a:p>
      </dgm:t>
    </dgm:pt>
    <dgm:pt modelId="{E2C8F613-C00F-44F3-8ABF-0B4C33028C57}" type="sibTrans" cxnId="{70552EBE-C840-4FD2-B79D-A5F540626F31}">
      <dgm:prSet/>
      <dgm:spPr/>
      <dgm:t>
        <a:bodyPr/>
        <a:lstStyle/>
        <a:p>
          <a:endParaRPr lang="zh-CN" altLang="en-US"/>
        </a:p>
      </dgm:t>
    </dgm:pt>
    <dgm:pt modelId="{93631303-F317-4FBF-A478-B35FD4869F92}">
      <dgm:prSet phldrT="[文本]"/>
      <dgm:spPr/>
      <dgm:t>
        <a:bodyPr/>
        <a:lstStyle/>
        <a:p>
          <a:r>
            <a:rPr lang="en-US" dirty="0" smtClean="0"/>
            <a:t>ALEPH</a:t>
          </a:r>
          <a:r>
            <a:rPr lang="zh-CN" dirty="0" smtClean="0"/>
            <a:t>系统</a:t>
          </a:r>
          <a:endParaRPr lang="zh-CN" altLang="en-US" dirty="0"/>
        </a:p>
      </dgm:t>
    </dgm:pt>
    <dgm:pt modelId="{1053C9FA-4072-4417-B5D6-2AADC5F7D719}" type="parTrans" cxnId="{35E12A87-CDA7-47D9-8551-FE5E6E40BA85}">
      <dgm:prSet/>
      <dgm:spPr/>
      <dgm:t>
        <a:bodyPr/>
        <a:lstStyle/>
        <a:p>
          <a:endParaRPr lang="zh-CN" altLang="en-US"/>
        </a:p>
      </dgm:t>
    </dgm:pt>
    <dgm:pt modelId="{544AB61D-75AC-4A89-BE74-014B34A449FD}" type="sibTrans" cxnId="{35E12A87-CDA7-47D9-8551-FE5E6E40BA85}">
      <dgm:prSet/>
      <dgm:spPr/>
      <dgm:t>
        <a:bodyPr/>
        <a:lstStyle/>
        <a:p>
          <a:endParaRPr lang="zh-CN" altLang="en-US"/>
        </a:p>
      </dgm:t>
    </dgm:pt>
    <dgm:pt modelId="{B5F1D5D0-C24E-4987-BB5B-EE2DE8C59784}">
      <dgm:prSet phldrT="[文本]"/>
      <dgm:spPr/>
      <dgm:t>
        <a:bodyPr/>
        <a:lstStyle/>
        <a:p>
          <a:r>
            <a:rPr lang="zh-CN" dirty="0" smtClean="0"/>
            <a:t>规范控制模式是对整个主题标目进行控制</a:t>
          </a:r>
          <a:r>
            <a:rPr lang="zh-CN" altLang="en-US" dirty="0" smtClean="0"/>
            <a:t>；</a:t>
          </a:r>
          <a:endParaRPr lang="zh-CN" altLang="en-US" dirty="0"/>
        </a:p>
      </dgm:t>
    </dgm:pt>
    <dgm:pt modelId="{2EA40826-4AD2-44B1-AD3B-C8B9E0AC2499}" type="parTrans" cxnId="{FC0C8CFE-4B9D-4924-9D0A-0635178E6E73}">
      <dgm:prSet/>
      <dgm:spPr/>
      <dgm:t>
        <a:bodyPr/>
        <a:lstStyle/>
        <a:p>
          <a:endParaRPr lang="zh-CN" altLang="en-US"/>
        </a:p>
      </dgm:t>
    </dgm:pt>
    <dgm:pt modelId="{C49983EA-39A1-4008-978F-867782D77C31}" type="sibTrans" cxnId="{FC0C8CFE-4B9D-4924-9D0A-0635178E6E73}">
      <dgm:prSet/>
      <dgm:spPr/>
      <dgm:t>
        <a:bodyPr/>
        <a:lstStyle/>
        <a:p>
          <a:endParaRPr lang="zh-CN" altLang="en-US"/>
        </a:p>
      </dgm:t>
    </dgm:pt>
    <dgm:pt modelId="{B33F79FE-C8E9-4EAF-B6D2-1379445CB60F}">
      <dgm:prSet phldrT="[文本]"/>
      <dgm:spPr/>
      <dgm:t>
        <a:bodyPr/>
        <a:lstStyle/>
        <a:p>
          <a:r>
            <a:rPr lang="zh-CN" dirty="0" smtClean="0"/>
            <a:t>不能对标目中的单个词进行控制。</a:t>
          </a:r>
          <a:endParaRPr lang="zh-CN" altLang="en-US" dirty="0"/>
        </a:p>
      </dgm:t>
    </dgm:pt>
    <dgm:pt modelId="{5730729C-D1F0-4167-804E-78AE3CA224E3}" type="parTrans" cxnId="{0A8D6268-E5A1-4118-802B-994A51E6CD89}">
      <dgm:prSet/>
      <dgm:spPr/>
      <dgm:t>
        <a:bodyPr/>
        <a:lstStyle/>
        <a:p>
          <a:endParaRPr lang="zh-CN" altLang="en-US"/>
        </a:p>
      </dgm:t>
    </dgm:pt>
    <dgm:pt modelId="{4BE1CF30-C809-4BBD-AD2D-E4731CF73E7F}" type="sibTrans" cxnId="{0A8D6268-E5A1-4118-802B-994A51E6CD89}">
      <dgm:prSet/>
      <dgm:spPr/>
      <dgm:t>
        <a:bodyPr/>
        <a:lstStyle/>
        <a:p>
          <a:endParaRPr lang="zh-CN" altLang="en-US"/>
        </a:p>
      </dgm:t>
    </dgm:pt>
    <dgm:pt modelId="{DFA9203C-F523-44BF-B572-EA45FF53D31F}" type="pres">
      <dgm:prSet presAssocID="{3CB12CDB-1802-4B3E-A550-777F3F52602F}" presName="Name0" presStyleCnt="0">
        <dgm:presLayoutVars>
          <dgm:dir/>
          <dgm:animLvl val="lvl"/>
          <dgm:resizeHandles val="exact"/>
        </dgm:presLayoutVars>
      </dgm:prSet>
      <dgm:spPr/>
      <dgm:t>
        <a:bodyPr/>
        <a:lstStyle/>
        <a:p>
          <a:endParaRPr lang="zh-CN" altLang="en-US"/>
        </a:p>
      </dgm:t>
    </dgm:pt>
    <dgm:pt modelId="{3DCF3BA7-F2B5-4E1A-AEAF-9FABA1BE1EAC}" type="pres">
      <dgm:prSet presAssocID="{83584868-DB90-4BD2-90FB-8C5BC3CBBFA9}" presName="composite" presStyleCnt="0"/>
      <dgm:spPr/>
    </dgm:pt>
    <dgm:pt modelId="{33FFCA5A-38CC-47C5-A82F-C05B04A07BCC}" type="pres">
      <dgm:prSet presAssocID="{83584868-DB90-4BD2-90FB-8C5BC3CBBFA9}" presName="parTx" presStyleLbl="alignNode1" presStyleIdx="0" presStyleCnt="3" custScaleY="137597">
        <dgm:presLayoutVars>
          <dgm:chMax val="0"/>
          <dgm:chPref val="0"/>
          <dgm:bulletEnabled val="1"/>
        </dgm:presLayoutVars>
      </dgm:prSet>
      <dgm:spPr/>
      <dgm:t>
        <a:bodyPr/>
        <a:lstStyle/>
        <a:p>
          <a:endParaRPr lang="zh-CN" altLang="en-US"/>
        </a:p>
      </dgm:t>
    </dgm:pt>
    <dgm:pt modelId="{1DF452BE-53C2-4EAB-BB89-752024E37116}" type="pres">
      <dgm:prSet presAssocID="{83584868-DB90-4BD2-90FB-8C5BC3CBBFA9}" presName="desTx" presStyleLbl="alignAccFollowNode1" presStyleIdx="0" presStyleCnt="3">
        <dgm:presLayoutVars>
          <dgm:bulletEnabled val="1"/>
        </dgm:presLayoutVars>
      </dgm:prSet>
      <dgm:spPr/>
      <dgm:t>
        <a:bodyPr/>
        <a:lstStyle/>
        <a:p>
          <a:endParaRPr lang="zh-CN" altLang="en-US"/>
        </a:p>
      </dgm:t>
    </dgm:pt>
    <dgm:pt modelId="{BB5D99E6-34DE-49DA-95DE-D99CB545B30D}" type="pres">
      <dgm:prSet presAssocID="{582D268F-3A42-4A3E-B907-5701B92F122F}" presName="space" presStyleCnt="0"/>
      <dgm:spPr/>
    </dgm:pt>
    <dgm:pt modelId="{1D528008-F0DE-4A82-9D02-70F25BEE80BA}" type="pres">
      <dgm:prSet presAssocID="{0057363A-F51B-4FCE-BAC7-5C080F78D6DE}" presName="composite" presStyleCnt="0"/>
      <dgm:spPr/>
    </dgm:pt>
    <dgm:pt modelId="{E0F09A7D-3FF6-40F0-BCC9-EFE75779B05C}" type="pres">
      <dgm:prSet presAssocID="{0057363A-F51B-4FCE-BAC7-5C080F78D6DE}" presName="parTx" presStyleLbl="alignNode1" presStyleIdx="1" presStyleCnt="3" custScaleY="131950">
        <dgm:presLayoutVars>
          <dgm:chMax val="0"/>
          <dgm:chPref val="0"/>
          <dgm:bulletEnabled val="1"/>
        </dgm:presLayoutVars>
      </dgm:prSet>
      <dgm:spPr/>
      <dgm:t>
        <a:bodyPr/>
        <a:lstStyle/>
        <a:p>
          <a:endParaRPr lang="zh-CN" altLang="en-US"/>
        </a:p>
      </dgm:t>
    </dgm:pt>
    <dgm:pt modelId="{299AAA15-ADEE-4887-AE0A-9B5D6BF0FDEF}" type="pres">
      <dgm:prSet presAssocID="{0057363A-F51B-4FCE-BAC7-5C080F78D6DE}" presName="desTx" presStyleLbl="alignAccFollowNode1" presStyleIdx="1" presStyleCnt="3">
        <dgm:presLayoutVars>
          <dgm:bulletEnabled val="1"/>
        </dgm:presLayoutVars>
      </dgm:prSet>
      <dgm:spPr/>
      <dgm:t>
        <a:bodyPr/>
        <a:lstStyle/>
        <a:p>
          <a:endParaRPr lang="zh-CN" altLang="en-US"/>
        </a:p>
      </dgm:t>
    </dgm:pt>
    <dgm:pt modelId="{CC1C8A88-B694-440C-ACAF-5D504E5BBE65}" type="pres">
      <dgm:prSet presAssocID="{BE494A3A-95AC-4382-B701-8A23E3B68EC4}" presName="space" presStyleCnt="0"/>
      <dgm:spPr/>
    </dgm:pt>
    <dgm:pt modelId="{70742735-3E3E-4B45-B513-676983E06B54}" type="pres">
      <dgm:prSet presAssocID="{93631303-F317-4FBF-A478-B35FD4869F92}" presName="composite" presStyleCnt="0"/>
      <dgm:spPr/>
    </dgm:pt>
    <dgm:pt modelId="{C875E40B-23B2-4BDF-905C-B9EB00A942B2}" type="pres">
      <dgm:prSet presAssocID="{93631303-F317-4FBF-A478-B35FD4869F92}" presName="parTx" presStyleLbl="alignNode1" presStyleIdx="2" presStyleCnt="3" custScaleY="131950">
        <dgm:presLayoutVars>
          <dgm:chMax val="0"/>
          <dgm:chPref val="0"/>
          <dgm:bulletEnabled val="1"/>
        </dgm:presLayoutVars>
      </dgm:prSet>
      <dgm:spPr/>
      <dgm:t>
        <a:bodyPr/>
        <a:lstStyle/>
        <a:p>
          <a:endParaRPr lang="zh-CN" altLang="en-US"/>
        </a:p>
      </dgm:t>
    </dgm:pt>
    <dgm:pt modelId="{CD861E8B-829C-467B-95B4-38DC9D24D9CD}" type="pres">
      <dgm:prSet presAssocID="{93631303-F317-4FBF-A478-B35FD4869F92}" presName="desTx" presStyleLbl="alignAccFollowNode1" presStyleIdx="2" presStyleCnt="3">
        <dgm:presLayoutVars>
          <dgm:bulletEnabled val="1"/>
        </dgm:presLayoutVars>
      </dgm:prSet>
      <dgm:spPr/>
      <dgm:t>
        <a:bodyPr/>
        <a:lstStyle/>
        <a:p>
          <a:endParaRPr lang="zh-CN" altLang="en-US"/>
        </a:p>
      </dgm:t>
    </dgm:pt>
  </dgm:ptLst>
  <dgm:cxnLst>
    <dgm:cxn modelId="{2A48AF0D-9464-42E1-87E0-A0781CC4ADE8}" srcId="{3CB12CDB-1802-4B3E-A550-777F3F52602F}" destId="{0057363A-F51B-4FCE-BAC7-5C080F78D6DE}" srcOrd="1" destOrd="0" parTransId="{4F5244CA-992B-4C8E-A871-69EF8961DE34}" sibTransId="{BE494A3A-95AC-4382-B701-8A23E3B68EC4}"/>
    <dgm:cxn modelId="{2E22A301-02C7-4CEC-B419-9A19903BD450}" srcId="{83584868-DB90-4BD2-90FB-8C5BC3CBBFA9}" destId="{8811E7E3-CDCE-483A-98B2-39A213DBF0D3}" srcOrd="0" destOrd="0" parTransId="{7E536CF1-05C2-418E-B264-28809D5F305D}" sibTransId="{2FDC7625-BF53-429F-852B-80212E47ED42}"/>
    <dgm:cxn modelId="{0A8D6268-E5A1-4118-802B-994A51E6CD89}" srcId="{93631303-F317-4FBF-A478-B35FD4869F92}" destId="{B33F79FE-C8E9-4EAF-B6D2-1379445CB60F}" srcOrd="1" destOrd="0" parTransId="{5730729C-D1F0-4167-804E-78AE3CA224E3}" sibTransId="{4BE1CF30-C809-4BBD-AD2D-E4731CF73E7F}"/>
    <dgm:cxn modelId="{B4D45959-7856-4790-9AD4-96EE6A0E3660}" srcId="{0057363A-F51B-4FCE-BAC7-5C080F78D6DE}" destId="{463B166C-B4B1-46AF-9429-105B09876D0F}" srcOrd="0" destOrd="0" parTransId="{DE52B3E1-7DD3-4D0E-90CD-8440D67AA7D0}" sibTransId="{DD68D181-8482-409F-8B10-6741FD8853CA}"/>
    <dgm:cxn modelId="{6F150406-39F4-45F3-80AC-06DA2AF2BEB1}" type="presOf" srcId="{8811E7E3-CDCE-483A-98B2-39A213DBF0D3}" destId="{1DF452BE-53C2-4EAB-BB89-752024E37116}" srcOrd="0" destOrd="0" presId="urn:microsoft.com/office/officeart/2005/8/layout/hList1"/>
    <dgm:cxn modelId="{35E12A87-CDA7-47D9-8551-FE5E6E40BA85}" srcId="{3CB12CDB-1802-4B3E-A550-777F3F52602F}" destId="{93631303-F317-4FBF-A478-B35FD4869F92}" srcOrd="2" destOrd="0" parTransId="{1053C9FA-4072-4417-B5D6-2AADC5F7D719}" sibTransId="{544AB61D-75AC-4A89-BE74-014B34A449FD}"/>
    <dgm:cxn modelId="{70552EBE-C840-4FD2-B79D-A5F540626F31}" srcId="{0057363A-F51B-4FCE-BAC7-5C080F78D6DE}" destId="{35D3B56A-420B-429E-A883-46B4621F2AF6}" srcOrd="1" destOrd="0" parTransId="{51E18D91-74EA-423E-84BA-E2B6A7B9E094}" sibTransId="{E2C8F613-C00F-44F3-8ABF-0B4C33028C57}"/>
    <dgm:cxn modelId="{B6182BAD-AA2E-4B49-A8E9-A6643B9ABC12}" srcId="{83584868-DB90-4BD2-90FB-8C5BC3CBBFA9}" destId="{CD38FBA2-63BD-490C-9B79-6ABD1F5B7190}" srcOrd="1" destOrd="0" parTransId="{9DCDD882-8827-46A0-8739-AF729503C812}" sibTransId="{128374AB-45B1-4285-9CBA-452504617983}"/>
    <dgm:cxn modelId="{2A79F63D-2C9B-41D9-90E9-C8504AAC86CC}" type="presOf" srcId="{B5F1D5D0-C24E-4987-BB5B-EE2DE8C59784}" destId="{CD861E8B-829C-467B-95B4-38DC9D24D9CD}" srcOrd="0" destOrd="0" presId="urn:microsoft.com/office/officeart/2005/8/layout/hList1"/>
    <dgm:cxn modelId="{D4197D92-8EFC-4B90-88C1-ED95A083882E}" type="presOf" srcId="{CD38FBA2-63BD-490C-9B79-6ABD1F5B7190}" destId="{1DF452BE-53C2-4EAB-BB89-752024E37116}" srcOrd="0" destOrd="1" presId="urn:microsoft.com/office/officeart/2005/8/layout/hList1"/>
    <dgm:cxn modelId="{D0A662E9-BB9B-48FB-B2C6-3782CC785B55}" type="presOf" srcId="{93631303-F317-4FBF-A478-B35FD4869F92}" destId="{C875E40B-23B2-4BDF-905C-B9EB00A942B2}" srcOrd="0" destOrd="0" presId="urn:microsoft.com/office/officeart/2005/8/layout/hList1"/>
    <dgm:cxn modelId="{FC0C8CFE-4B9D-4924-9D0A-0635178E6E73}" srcId="{93631303-F317-4FBF-A478-B35FD4869F92}" destId="{B5F1D5D0-C24E-4987-BB5B-EE2DE8C59784}" srcOrd="0" destOrd="0" parTransId="{2EA40826-4AD2-44B1-AD3B-C8B9E0AC2499}" sibTransId="{C49983EA-39A1-4008-978F-867782D77C31}"/>
    <dgm:cxn modelId="{3D24FEC3-B3F6-453C-A87F-9CF334AAB68B}" type="presOf" srcId="{3CB12CDB-1802-4B3E-A550-777F3F52602F}" destId="{DFA9203C-F523-44BF-B572-EA45FF53D31F}" srcOrd="0" destOrd="0" presId="urn:microsoft.com/office/officeart/2005/8/layout/hList1"/>
    <dgm:cxn modelId="{C2D042EF-2F57-401E-8CDE-EC5F33154C60}" srcId="{3CB12CDB-1802-4B3E-A550-777F3F52602F}" destId="{83584868-DB90-4BD2-90FB-8C5BC3CBBFA9}" srcOrd="0" destOrd="0" parTransId="{359647A0-0D26-4655-87F6-16501915A57E}" sibTransId="{582D268F-3A42-4A3E-B907-5701B92F122F}"/>
    <dgm:cxn modelId="{C2AFAAED-49F9-401B-862B-EBF61B1B37A7}" type="presOf" srcId="{463B166C-B4B1-46AF-9429-105B09876D0F}" destId="{299AAA15-ADEE-4887-AE0A-9B5D6BF0FDEF}" srcOrd="0" destOrd="0" presId="urn:microsoft.com/office/officeart/2005/8/layout/hList1"/>
    <dgm:cxn modelId="{6E030CC6-2A0E-48F0-B3E9-EDFFF81CF771}" type="presOf" srcId="{83584868-DB90-4BD2-90FB-8C5BC3CBBFA9}" destId="{33FFCA5A-38CC-47C5-A82F-C05B04A07BCC}" srcOrd="0" destOrd="0" presId="urn:microsoft.com/office/officeart/2005/8/layout/hList1"/>
    <dgm:cxn modelId="{614DB4B3-CDC6-4739-B781-59DCDF34A8E6}" type="presOf" srcId="{0057363A-F51B-4FCE-BAC7-5C080F78D6DE}" destId="{E0F09A7D-3FF6-40F0-BCC9-EFE75779B05C}" srcOrd="0" destOrd="0" presId="urn:microsoft.com/office/officeart/2005/8/layout/hList1"/>
    <dgm:cxn modelId="{F3C2DD68-20AC-41F3-A677-00725778E7C7}" type="presOf" srcId="{35D3B56A-420B-429E-A883-46B4621F2AF6}" destId="{299AAA15-ADEE-4887-AE0A-9B5D6BF0FDEF}" srcOrd="0" destOrd="1" presId="urn:microsoft.com/office/officeart/2005/8/layout/hList1"/>
    <dgm:cxn modelId="{6D13CCD6-D58B-47C4-A2B1-9A084E29C1D3}" type="presOf" srcId="{B33F79FE-C8E9-4EAF-B6D2-1379445CB60F}" destId="{CD861E8B-829C-467B-95B4-38DC9D24D9CD}" srcOrd="0" destOrd="1" presId="urn:microsoft.com/office/officeart/2005/8/layout/hList1"/>
    <dgm:cxn modelId="{56495176-E679-436D-BE83-60B5F320BB9A}" type="presParOf" srcId="{DFA9203C-F523-44BF-B572-EA45FF53D31F}" destId="{3DCF3BA7-F2B5-4E1A-AEAF-9FABA1BE1EAC}" srcOrd="0" destOrd="0" presId="urn:microsoft.com/office/officeart/2005/8/layout/hList1"/>
    <dgm:cxn modelId="{5BA0D133-F68B-4A29-9DBA-73F06C9C3942}" type="presParOf" srcId="{3DCF3BA7-F2B5-4E1A-AEAF-9FABA1BE1EAC}" destId="{33FFCA5A-38CC-47C5-A82F-C05B04A07BCC}" srcOrd="0" destOrd="0" presId="urn:microsoft.com/office/officeart/2005/8/layout/hList1"/>
    <dgm:cxn modelId="{7BB24534-8C7D-47C2-83A1-0704A804DBA9}" type="presParOf" srcId="{3DCF3BA7-F2B5-4E1A-AEAF-9FABA1BE1EAC}" destId="{1DF452BE-53C2-4EAB-BB89-752024E37116}" srcOrd="1" destOrd="0" presId="urn:microsoft.com/office/officeart/2005/8/layout/hList1"/>
    <dgm:cxn modelId="{8C0EA053-5839-4833-B0BF-1A544D2D5398}" type="presParOf" srcId="{DFA9203C-F523-44BF-B572-EA45FF53D31F}" destId="{BB5D99E6-34DE-49DA-95DE-D99CB545B30D}" srcOrd="1" destOrd="0" presId="urn:microsoft.com/office/officeart/2005/8/layout/hList1"/>
    <dgm:cxn modelId="{27696176-8646-42CC-8E9F-C59A33CA0667}" type="presParOf" srcId="{DFA9203C-F523-44BF-B572-EA45FF53D31F}" destId="{1D528008-F0DE-4A82-9D02-70F25BEE80BA}" srcOrd="2" destOrd="0" presId="urn:microsoft.com/office/officeart/2005/8/layout/hList1"/>
    <dgm:cxn modelId="{1B760FBC-6233-48E8-B884-8B015CB064D2}" type="presParOf" srcId="{1D528008-F0DE-4A82-9D02-70F25BEE80BA}" destId="{E0F09A7D-3FF6-40F0-BCC9-EFE75779B05C}" srcOrd="0" destOrd="0" presId="urn:microsoft.com/office/officeart/2005/8/layout/hList1"/>
    <dgm:cxn modelId="{7663D423-4DE6-41A2-B32E-147F6769AB61}" type="presParOf" srcId="{1D528008-F0DE-4A82-9D02-70F25BEE80BA}" destId="{299AAA15-ADEE-4887-AE0A-9B5D6BF0FDEF}" srcOrd="1" destOrd="0" presId="urn:microsoft.com/office/officeart/2005/8/layout/hList1"/>
    <dgm:cxn modelId="{DFA84912-50BD-4EA4-BB26-FD05256FA46D}" type="presParOf" srcId="{DFA9203C-F523-44BF-B572-EA45FF53D31F}" destId="{CC1C8A88-B694-440C-ACAF-5D504E5BBE65}" srcOrd="3" destOrd="0" presId="urn:microsoft.com/office/officeart/2005/8/layout/hList1"/>
    <dgm:cxn modelId="{71C37348-DCD3-45E9-B04E-F1E53164F427}" type="presParOf" srcId="{DFA9203C-F523-44BF-B572-EA45FF53D31F}" destId="{70742735-3E3E-4B45-B513-676983E06B54}" srcOrd="4" destOrd="0" presId="urn:microsoft.com/office/officeart/2005/8/layout/hList1"/>
    <dgm:cxn modelId="{856C3CD8-B578-4A31-9D83-5B36CD2F209E}" type="presParOf" srcId="{70742735-3E3E-4B45-B513-676983E06B54}" destId="{C875E40B-23B2-4BDF-905C-B9EB00A942B2}" srcOrd="0" destOrd="0" presId="urn:microsoft.com/office/officeart/2005/8/layout/hList1"/>
    <dgm:cxn modelId="{B006BAD1-BAAA-4209-8BD7-0913E579719E}" type="presParOf" srcId="{70742735-3E3E-4B45-B513-676983E06B54}" destId="{CD861E8B-829C-467B-95B4-38DC9D24D9C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BF289B-6598-4417-9271-826CBDCA397B}" type="doc">
      <dgm:prSet loTypeId="urn:microsoft.com/office/officeart/2005/8/layout/process2" loCatId="process" qsTypeId="urn:microsoft.com/office/officeart/2005/8/quickstyle/simple1" qsCatId="simple" csTypeId="urn:microsoft.com/office/officeart/2005/8/colors/accent1_2" csCatId="accent1" phldr="1"/>
      <dgm:spPr/>
    </dgm:pt>
    <dgm:pt modelId="{65DFBF83-1378-4729-9765-CBBB1F40309F}">
      <dgm:prSet phldrT="[文本]" custT="1"/>
      <dgm:spPr/>
      <dgm:t>
        <a:bodyPr/>
        <a:lstStyle/>
        <a:p>
          <a:r>
            <a:rPr lang="en-US" sz="2000" dirty="0" smtClean="0"/>
            <a:t>600#0$a</a:t>
          </a:r>
          <a:r>
            <a:rPr lang="zh-CN" sz="2000" dirty="0" smtClean="0"/>
            <a:t>苏轼</a:t>
          </a:r>
          <a:r>
            <a:rPr lang="en-US" sz="2000" dirty="0" smtClean="0"/>
            <a:t>$f(1036-1101)$x</a:t>
          </a:r>
          <a:r>
            <a:rPr lang="zh-CN" sz="2000" dirty="0" smtClean="0"/>
            <a:t>古典诗歌</a:t>
          </a:r>
          <a:r>
            <a:rPr lang="en-US" sz="2000" dirty="0" smtClean="0"/>
            <a:t>$x</a:t>
          </a:r>
          <a:r>
            <a:rPr lang="zh-CN" sz="2000" dirty="0" smtClean="0"/>
            <a:t>文学研究</a:t>
          </a:r>
          <a:r>
            <a:rPr lang="en-US" sz="2000" dirty="0" smtClean="0"/>
            <a:t>$y</a:t>
          </a:r>
          <a:r>
            <a:rPr lang="zh-CN" sz="2000" dirty="0" smtClean="0"/>
            <a:t>中国</a:t>
          </a:r>
          <a:r>
            <a:rPr lang="en-US" sz="2000" dirty="0" smtClean="0"/>
            <a:t>$j</a:t>
          </a:r>
          <a:r>
            <a:rPr lang="zh-CN" sz="2000" dirty="0" smtClean="0"/>
            <a:t>文集</a:t>
          </a:r>
          <a:endParaRPr lang="zh-CN" altLang="en-US" sz="2000" dirty="0"/>
        </a:p>
      </dgm:t>
    </dgm:pt>
    <dgm:pt modelId="{D49FC983-24E2-4253-BBDC-5CC61DD07458}" type="parTrans" cxnId="{4F7C0D56-631F-4513-9565-E87D8F305947}">
      <dgm:prSet/>
      <dgm:spPr/>
      <dgm:t>
        <a:bodyPr/>
        <a:lstStyle/>
        <a:p>
          <a:endParaRPr lang="zh-CN" altLang="en-US"/>
        </a:p>
      </dgm:t>
    </dgm:pt>
    <dgm:pt modelId="{58D765AB-9640-4680-9DC5-FC7781CDA418}" type="sibTrans" cxnId="{4F7C0D56-631F-4513-9565-E87D8F305947}">
      <dgm:prSet/>
      <dgm:spPr/>
      <dgm:t>
        <a:bodyPr/>
        <a:lstStyle/>
        <a:p>
          <a:endParaRPr lang="zh-CN" altLang="en-US"/>
        </a:p>
      </dgm:t>
    </dgm:pt>
    <dgm:pt modelId="{F0D1931E-72B2-4AD6-ACFA-4F61C654BFC7}">
      <dgm:prSet phldrT="[文本]" custT="1"/>
      <dgm:spPr/>
      <dgm:t>
        <a:bodyPr/>
        <a:lstStyle/>
        <a:p>
          <a:r>
            <a:rPr lang="zh-CN" altLang="en-US" sz="2000" dirty="0" smtClean="0"/>
            <a:t>将先组主题词串中有检索意义的单个词再由人工重复进行著录，从而进行规范控制</a:t>
          </a:r>
          <a:endParaRPr lang="zh-CN" altLang="en-US" sz="2000" dirty="0"/>
        </a:p>
      </dgm:t>
    </dgm:pt>
    <dgm:pt modelId="{BFE4AA53-12A8-47A4-BE63-2E35F2C425A6}" type="parTrans" cxnId="{0084A1BE-F5D4-44B8-97E3-8FB17A02EDA2}">
      <dgm:prSet/>
      <dgm:spPr/>
      <dgm:t>
        <a:bodyPr/>
        <a:lstStyle/>
        <a:p>
          <a:endParaRPr lang="zh-CN" altLang="en-US"/>
        </a:p>
      </dgm:t>
    </dgm:pt>
    <dgm:pt modelId="{E910C139-9180-4100-8635-14B446F11FDF}" type="sibTrans" cxnId="{0084A1BE-F5D4-44B8-97E3-8FB17A02EDA2}">
      <dgm:prSet/>
      <dgm:spPr/>
      <dgm:t>
        <a:bodyPr/>
        <a:lstStyle/>
        <a:p>
          <a:endParaRPr lang="zh-CN" altLang="en-US"/>
        </a:p>
      </dgm:t>
    </dgm:pt>
    <dgm:pt modelId="{0564B1F7-D622-4525-8A12-78153B208C89}">
      <dgm:prSet phldrT="[文本]" custT="1"/>
      <dgm:spPr/>
      <dgm:t>
        <a:bodyPr/>
        <a:lstStyle/>
        <a:p>
          <a:pPr algn="l"/>
          <a:r>
            <a:rPr lang="en-US" altLang="zh-CN" sz="2000" dirty="0" smtClean="0">
              <a:latin typeface="+mn-ea"/>
            </a:rPr>
            <a:t>    600#0$a</a:t>
          </a:r>
          <a:r>
            <a:rPr lang="zh-CN" altLang="zh-CN" sz="2000" dirty="0" smtClean="0">
              <a:latin typeface="+mn-ea"/>
            </a:rPr>
            <a:t>苏轼</a:t>
          </a:r>
          <a:r>
            <a:rPr lang="en-US" altLang="zh-CN" sz="2000" dirty="0" smtClean="0">
              <a:latin typeface="+mn-ea"/>
            </a:rPr>
            <a:t>$f(1036-1101)</a:t>
          </a:r>
        </a:p>
        <a:p>
          <a:pPr algn="l"/>
          <a:r>
            <a:rPr lang="en-US" altLang="zh-CN" sz="2000" dirty="0" smtClean="0">
              <a:latin typeface="+mn-ea"/>
            </a:rPr>
            <a:t>    6060#$a</a:t>
          </a:r>
          <a:r>
            <a:rPr lang="zh-CN" altLang="zh-CN" sz="2000" dirty="0" smtClean="0">
              <a:latin typeface="+mn-ea"/>
            </a:rPr>
            <a:t>古典诗歌</a:t>
          </a:r>
          <a:endParaRPr lang="zh-CN" altLang="en-US" sz="2000" dirty="0"/>
        </a:p>
      </dgm:t>
    </dgm:pt>
    <dgm:pt modelId="{024F62D7-54CE-4DC6-B0BF-63E0AD512D8D}" type="parTrans" cxnId="{83E3077A-1C73-494B-A421-538BB77DD6CD}">
      <dgm:prSet/>
      <dgm:spPr/>
      <dgm:t>
        <a:bodyPr/>
        <a:lstStyle/>
        <a:p>
          <a:endParaRPr lang="zh-CN" altLang="en-US"/>
        </a:p>
      </dgm:t>
    </dgm:pt>
    <dgm:pt modelId="{E1F1A99F-A6B1-46C7-B291-739270C4CE46}" type="sibTrans" cxnId="{83E3077A-1C73-494B-A421-538BB77DD6CD}">
      <dgm:prSet/>
      <dgm:spPr/>
      <dgm:t>
        <a:bodyPr/>
        <a:lstStyle/>
        <a:p>
          <a:endParaRPr lang="zh-CN" altLang="en-US"/>
        </a:p>
      </dgm:t>
    </dgm:pt>
    <dgm:pt modelId="{9CDE25A6-D6A7-4E48-BE47-46034E8DF638}" type="pres">
      <dgm:prSet presAssocID="{F4BF289B-6598-4417-9271-826CBDCA397B}" presName="linearFlow" presStyleCnt="0">
        <dgm:presLayoutVars>
          <dgm:resizeHandles val="exact"/>
        </dgm:presLayoutVars>
      </dgm:prSet>
      <dgm:spPr/>
    </dgm:pt>
    <dgm:pt modelId="{1C5F3756-1A40-4CF6-ACFE-F0CF364D3895}" type="pres">
      <dgm:prSet presAssocID="{65DFBF83-1378-4729-9765-CBBB1F40309F}" presName="node" presStyleLbl="node1" presStyleIdx="0" presStyleCnt="3" custScaleX="195038" custScaleY="83096">
        <dgm:presLayoutVars>
          <dgm:bulletEnabled val="1"/>
        </dgm:presLayoutVars>
      </dgm:prSet>
      <dgm:spPr/>
      <dgm:t>
        <a:bodyPr/>
        <a:lstStyle/>
        <a:p>
          <a:endParaRPr lang="zh-CN" altLang="en-US"/>
        </a:p>
      </dgm:t>
    </dgm:pt>
    <dgm:pt modelId="{F61E254A-6E0B-41E8-82BE-2508FF51B0C7}" type="pres">
      <dgm:prSet presAssocID="{58D765AB-9640-4680-9DC5-FC7781CDA418}" presName="sibTrans" presStyleLbl="sibTrans2D1" presStyleIdx="0" presStyleCnt="2"/>
      <dgm:spPr/>
      <dgm:t>
        <a:bodyPr/>
        <a:lstStyle/>
        <a:p>
          <a:endParaRPr lang="zh-CN" altLang="en-US"/>
        </a:p>
      </dgm:t>
    </dgm:pt>
    <dgm:pt modelId="{DB12F890-40F6-4AD9-BE19-92F6FA2DCA53}" type="pres">
      <dgm:prSet presAssocID="{58D765AB-9640-4680-9DC5-FC7781CDA418}" presName="connectorText" presStyleLbl="sibTrans2D1" presStyleIdx="0" presStyleCnt="2"/>
      <dgm:spPr/>
      <dgm:t>
        <a:bodyPr/>
        <a:lstStyle/>
        <a:p>
          <a:endParaRPr lang="zh-CN" altLang="en-US"/>
        </a:p>
      </dgm:t>
    </dgm:pt>
    <dgm:pt modelId="{C6AE8D15-EB0E-4FB4-A81E-90CF0CC70FA7}" type="pres">
      <dgm:prSet presAssocID="{F0D1931E-72B2-4AD6-ACFA-4F61C654BFC7}" presName="node" presStyleLbl="node1" presStyleIdx="1" presStyleCnt="3" custScaleX="116046" custScaleY="85585">
        <dgm:presLayoutVars>
          <dgm:bulletEnabled val="1"/>
        </dgm:presLayoutVars>
      </dgm:prSet>
      <dgm:spPr/>
      <dgm:t>
        <a:bodyPr/>
        <a:lstStyle/>
        <a:p>
          <a:endParaRPr lang="zh-CN" altLang="en-US"/>
        </a:p>
      </dgm:t>
    </dgm:pt>
    <dgm:pt modelId="{251A579F-D5FD-4DFF-9724-EFB3C8FC0CEE}" type="pres">
      <dgm:prSet presAssocID="{E910C139-9180-4100-8635-14B446F11FDF}" presName="sibTrans" presStyleLbl="sibTrans2D1" presStyleIdx="1" presStyleCnt="2"/>
      <dgm:spPr/>
      <dgm:t>
        <a:bodyPr/>
        <a:lstStyle/>
        <a:p>
          <a:endParaRPr lang="zh-CN" altLang="en-US"/>
        </a:p>
      </dgm:t>
    </dgm:pt>
    <dgm:pt modelId="{90DA05E0-C467-4853-AF56-CC2C59B0EDEE}" type="pres">
      <dgm:prSet presAssocID="{E910C139-9180-4100-8635-14B446F11FDF}" presName="connectorText" presStyleLbl="sibTrans2D1" presStyleIdx="1" presStyleCnt="2"/>
      <dgm:spPr/>
      <dgm:t>
        <a:bodyPr/>
        <a:lstStyle/>
        <a:p>
          <a:endParaRPr lang="zh-CN" altLang="en-US"/>
        </a:p>
      </dgm:t>
    </dgm:pt>
    <dgm:pt modelId="{8274ED9B-8F2B-47E5-A55A-565DCCC3F4AD}" type="pres">
      <dgm:prSet presAssocID="{0564B1F7-D622-4525-8A12-78153B208C89}" presName="node" presStyleLbl="node1" presStyleIdx="2" presStyleCnt="3" custScaleY="70948" custLinFactNeighborX="1239" custLinFactNeighborY="-22108">
        <dgm:presLayoutVars>
          <dgm:bulletEnabled val="1"/>
        </dgm:presLayoutVars>
      </dgm:prSet>
      <dgm:spPr/>
      <dgm:t>
        <a:bodyPr/>
        <a:lstStyle/>
        <a:p>
          <a:endParaRPr lang="zh-CN" altLang="en-US"/>
        </a:p>
      </dgm:t>
    </dgm:pt>
  </dgm:ptLst>
  <dgm:cxnLst>
    <dgm:cxn modelId="{DFF56C4A-3917-4972-91BE-0427C71CC67A}" type="presOf" srcId="{F4BF289B-6598-4417-9271-826CBDCA397B}" destId="{9CDE25A6-D6A7-4E48-BE47-46034E8DF638}" srcOrd="0" destOrd="0" presId="urn:microsoft.com/office/officeart/2005/8/layout/process2"/>
    <dgm:cxn modelId="{2A0956AD-CAC3-4308-887E-9A83A7F0AE62}" type="presOf" srcId="{58D765AB-9640-4680-9DC5-FC7781CDA418}" destId="{DB12F890-40F6-4AD9-BE19-92F6FA2DCA53}" srcOrd="1" destOrd="0" presId="urn:microsoft.com/office/officeart/2005/8/layout/process2"/>
    <dgm:cxn modelId="{DC8BE4A4-C418-46D3-B3B4-06D25BBF8124}" type="presOf" srcId="{E910C139-9180-4100-8635-14B446F11FDF}" destId="{90DA05E0-C467-4853-AF56-CC2C59B0EDEE}" srcOrd="1" destOrd="0" presId="urn:microsoft.com/office/officeart/2005/8/layout/process2"/>
    <dgm:cxn modelId="{0084A1BE-F5D4-44B8-97E3-8FB17A02EDA2}" srcId="{F4BF289B-6598-4417-9271-826CBDCA397B}" destId="{F0D1931E-72B2-4AD6-ACFA-4F61C654BFC7}" srcOrd="1" destOrd="0" parTransId="{BFE4AA53-12A8-47A4-BE63-2E35F2C425A6}" sibTransId="{E910C139-9180-4100-8635-14B446F11FDF}"/>
    <dgm:cxn modelId="{4F7C0D56-631F-4513-9565-E87D8F305947}" srcId="{F4BF289B-6598-4417-9271-826CBDCA397B}" destId="{65DFBF83-1378-4729-9765-CBBB1F40309F}" srcOrd="0" destOrd="0" parTransId="{D49FC983-24E2-4253-BBDC-5CC61DD07458}" sibTransId="{58D765AB-9640-4680-9DC5-FC7781CDA418}"/>
    <dgm:cxn modelId="{83E3077A-1C73-494B-A421-538BB77DD6CD}" srcId="{F4BF289B-6598-4417-9271-826CBDCA397B}" destId="{0564B1F7-D622-4525-8A12-78153B208C89}" srcOrd="2" destOrd="0" parTransId="{024F62D7-54CE-4DC6-B0BF-63E0AD512D8D}" sibTransId="{E1F1A99F-A6B1-46C7-B291-739270C4CE46}"/>
    <dgm:cxn modelId="{A97F70E7-7F1B-44EB-95BB-15C99F315A9A}" type="presOf" srcId="{E910C139-9180-4100-8635-14B446F11FDF}" destId="{251A579F-D5FD-4DFF-9724-EFB3C8FC0CEE}" srcOrd="0" destOrd="0" presId="urn:microsoft.com/office/officeart/2005/8/layout/process2"/>
    <dgm:cxn modelId="{975456FB-5ADE-4A1E-AAC7-DDD20B34528E}" type="presOf" srcId="{58D765AB-9640-4680-9DC5-FC7781CDA418}" destId="{F61E254A-6E0B-41E8-82BE-2508FF51B0C7}" srcOrd="0" destOrd="0" presId="urn:microsoft.com/office/officeart/2005/8/layout/process2"/>
    <dgm:cxn modelId="{41AB9476-5145-4994-A81D-58926DBB6B31}" type="presOf" srcId="{F0D1931E-72B2-4AD6-ACFA-4F61C654BFC7}" destId="{C6AE8D15-EB0E-4FB4-A81E-90CF0CC70FA7}" srcOrd="0" destOrd="0" presId="urn:microsoft.com/office/officeart/2005/8/layout/process2"/>
    <dgm:cxn modelId="{648ED506-0687-48F4-88E4-80C5DFB78A07}" type="presOf" srcId="{0564B1F7-D622-4525-8A12-78153B208C89}" destId="{8274ED9B-8F2B-47E5-A55A-565DCCC3F4AD}" srcOrd="0" destOrd="0" presId="urn:microsoft.com/office/officeart/2005/8/layout/process2"/>
    <dgm:cxn modelId="{51FAD0E9-103F-42C5-B00B-4AD1E447047B}" type="presOf" srcId="{65DFBF83-1378-4729-9765-CBBB1F40309F}" destId="{1C5F3756-1A40-4CF6-ACFE-F0CF364D3895}" srcOrd="0" destOrd="0" presId="urn:microsoft.com/office/officeart/2005/8/layout/process2"/>
    <dgm:cxn modelId="{AA2C9C78-59B9-4F5E-89FC-91C2ADB0C1D2}" type="presParOf" srcId="{9CDE25A6-D6A7-4E48-BE47-46034E8DF638}" destId="{1C5F3756-1A40-4CF6-ACFE-F0CF364D3895}" srcOrd="0" destOrd="0" presId="urn:microsoft.com/office/officeart/2005/8/layout/process2"/>
    <dgm:cxn modelId="{B8419125-D23A-43A7-BC50-8CCB04BF4F6E}" type="presParOf" srcId="{9CDE25A6-D6A7-4E48-BE47-46034E8DF638}" destId="{F61E254A-6E0B-41E8-82BE-2508FF51B0C7}" srcOrd="1" destOrd="0" presId="urn:microsoft.com/office/officeart/2005/8/layout/process2"/>
    <dgm:cxn modelId="{5243528D-C9D0-43C2-A6EB-CDF9109DF0DF}" type="presParOf" srcId="{F61E254A-6E0B-41E8-82BE-2508FF51B0C7}" destId="{DB12F890-40F6-4AD9-BE19-92F6FA2DCA53}" srcOrd="0" destOrd="0" presId="urn:microsoft.com/office/officeart/2005/8/layout/process2"/>
    <dgm:cxn modelId="{35156FB9-C343-4FA0-9DC0-04484597DC89}" type="presParOf" srcId="{9CDE25A6-D6A7-4E48-BE47-46034E8DF638}" destId="{C6AE8D15-EB0E-4FB4-A81E-90CF0CC70FA7}" srcOrd="2" destOrd="0" presId="urn:microsoft.com/office/officeart/2005/8/layout/process2"/>
    <dgm:cxn modelId="{E21690D3-E6DB-4FBF-B941-50308C30A00C}" type="presParOf" srcId="{9CDE25A6-D6A7-4E48-BE47-46034E8DF638}" destId="{251A579F-D5FD-4DFF-9724-EFB3C8FC0CEE}" srcOrd="3" destOrd="0" presId="urn:microsoft.com/office/officeart/2005/8/layout/process2"/>
    <dgm:cxn modelId="{C0A9C12F-DE0D-49C7-B41C-3C8F08F88B96}" type="presParOf" srcId="{251A579F-D5FD-4DFF-9724-EFB3C8FC0CEE}" destId="{90DA05E0-C467-4853-AF56-CC2C59B0EDEE}" srcOrd="0" destOrd="0" presId="urn:microsoft.com/office/officeart/2005/8/layout/process2"/>
    <dgm:cxn modelId="{CC2133DC-7DF4-4F9A-B3F7-C2D6AF6D6961}" type="presParOf" srcId="{9CDE25A6-D6A7-4E48-BE47-46034E8DF638}" destId="{8274ED9B-8F2B-47E5-A55A-565DCCC3F4AD}" srcOrd="4"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986DE51-7599-41A2-BEC9-7F9BA0C0B8AE}" type="doc">
      <dgm:prSet loTypeId="urn:microsoft.com/office/officeart/2005/8/layout/pyramid2" loCatId="list" qsTypeId="urn:microsoft.com/office/officeart/2005/8/quickstyle/simple1" qsCatId="simple" csTypeId="urn:microsoft.com/office/officeart/2005/8/colors/accent1_2" csCatId="accent1" phldr="1"/>
      <dgm:spPr/>
    </dgm:pt>
    <dgm:pt modelId="{B04681E0-C0BE-489E-8555-8FDD42E90681}">
      <dgm:prSet phldrT="[文本]" custT="1"/>
      <dgm:spPr/>
      <dgm:t>
        <a:bodyPr/>
        <a:lstStyle/>
        <a:p>
          <a:r>
            <a:rPr lang="zh-CN" altLang="zh-CN" sz="2400" dirty="0" smtClean="0"/>
            <a:t>（</a:t>
          </a:r>
          <a:r>
            <a:rPr lang="en-US" altLang="zh-CN" sz="2400" dirty="0" smtClean="0"/>
            <a:t>1</a:t>
          </a:r>
          <a:r>
            <a:rPr lang="zh-CN" altLang="zh-CN" sz="2400" dirty="0" smtClean="0"/>
            <a:t>）书目主题与规范数据不能同步自动更新</a:t>
          </a:r>
          <a:endParaRPr lang="zh-CN" altLang="en-US" sz="2400" dirty="0"/>
        </a:p>
      </dgm:t>
    </dgm:pt>
    <dgm:pt modelId="{BC074DE1-03D8-47F1-A372-9787958BC264}" type="parTrans" cxnId="{FB72F6A7-F9A4-4CF1-9043-6F2D72029F60}">
      <dgm:prSet/>
      <dgm:spPr/>
      <dgm:t>
        <a:bodyPr/>
        <a:lstStyle/>
        <a:p>
          <a:endParaRPr lang="zh-CN" altLang="en-US"/>
        </a:p>
      </dgm:t>
    </dgm:pt>
    <dgm:pt modelId="{753A1DE4-32C1-4CF7-B7E0-B072BCC32FAE}" type="sibTrans" cxnId="{FB72F6A7-F9A4-4CF1-9043-6F2D72029F60}">
      <dgm:prSet/>
      <dgm:spPr/>
      <dgm:t>
        <a:bodyPr/>
        <a:lstStyle/>
        <a:p>
          <a:endParaRPr lang="zh-CN" altLang="en-US"/>
        </a:p>
      </dgm:t>
    </dgm:pt>
    <dgm:pt modelId="{08B25EC7-5048-4388-9109-4DA8A7AC6A2C}">
      <dgm:prSet phldrT="[文本]" custT="1"/>
      <dgm:spPr/>
      <dgm:t>
        <a:bodyPr/>
        <a:lstStyle/>
        <a:p>
          <a:r>
            <a:rPr lang="zh-CN" altLang="zh-CN" sz="2400" dirty="0" smtClean="0"/>
            <a:t>（</a:t>
          </a:r>
          <a:r>
            <a:rPr lang="en-US" altLang="zh-CN" sz="2400" dirty="0" smtClean="0"/>
            <a:t>2</a:t>
          </a:r>
          <a:r>
            <a:rPr lang="zh-CN" altLang="zh-CN" sz="2400" dirty="0" smtClean="0"/>
            <a:t>）书目库规范控制机制不完善</a:t>
          </a:r>
          <a:endParaRPr lang="zh-CN" altLang="en-US" sz="2400" dirty="0"/>
        </a:p>
      </dgm:t>
    </dgm:pt>
    <dgm:pt modelId="{D9964E2D-EE7B-4C3D-877B-D38863CCD877}" type="parTrans" cxnId="{259140CC-7B51-45B1-BB88-9EEA11782D6E}">
      <dgm:prSet/>
      <dgm:spPr/>
      <dgm:t>
        <a:bodyPr/>
        <a:lstStyle/>
        <a:p>
          <a:endParaRPr lang="zh-CN" altLang="en-US"/>
        </a:p>
      </dgm:t>
    </dgm:pt>
    <dgm:pt modelId="{728B873B-DD48-45BD-9638-1D6CC22D02D6}" type="sibTrans" cxnId="{259140CC-7B51-45B1-BB88-9EEA11782D6E}">
      <dgm:prSet/>
      <dgm:spPr/>
      <dgm:t>
        <a:bodyPr/>
        <a:lstStyle/>
        <a:p>
          <a:endParaRPr lang="zh-CN" altLang="en-US"/>
        </a:p>
      </dgm:t>
    </dgm:pt>
    <dgm:pt modelId="{A6B5E1B4-5BC8-4D84-B1E7-492285E09473}">
      <dgm:prSet phldrT="[文本]" custT="1"/>
      <dgm:spPr/>
      <dgm:t>
        <a:bodyPr/>
        <a:lstStyle/>
        <a:p>
          <a:r>
            <a:rPr lang="zh-CN" altLang="zh-CN" sz="2400" dirty="0" smtClean="0"/>
            <a:t>（</a:t>
          </a:r>
          <a:r>
            <a:rPr lang="en-US" altLang="zh-CN" sz="2400" dirty="0" smtClean="0"/>
            <a:t>3</a:t>
          </a:r>
          <a:r>
            <a:rPr lang="zh-CN" altLang="zh-CN" sz="2400" dirty="0" smtClean="0"/>
            <a:t>）主题规范库维护功能欠缺</a:t>
          </a:r>
          <a:endParaRPr lang="zh-CN" altLang="en-US" sz="2400" dirty="0"/>
        </a:p>
      </dgm:t>
    </dgm:pt>
    <dgm:pt modelId="{4AB81B48-2458-433A-AA73-A30C8387ABDA}" type="parTrans" cxnId="{7411DE94-9564-4CC0-BCD2-5B72E376AE80}">
      <dgm:prSet/>
      <dgm:spPr/>
      <dgm:t>
        <a:bodyPr/>
        <a:lstStyle/>
        <a:p>
          <a:endParaRPr lang="zh-CN" altLang="en-US"/>
        </a:p>
      </dgm:t>
    </dgm:pt>
    <dgm:pt modelId="{0B53CFF4-8B37-4CD2-8987-87D25B9C1DD0}" type="sibTrans" cxnId="{7411DE94-9564-4CC0-BCD2-5B72E376AE80}">
      <dgm:prSet/>
      <dgm:spPr/>
      <dgm:t>
        <a:bodyPr/>
        <a:lstStyle/>
        <a:p>
          <a:endParaRPr lang="zh-CN" altLang="en-US"/>
        </a:p>
      </dgm:t>
    </dgm:pt>
    <dgm:pt modelId="{D48D84D1-417F-439B-9800-2D54AC14631E}" type="pres">
      <dgm:prSet presAssocID="{E986DE51-7599-41A2-BEC9-7F9BA0C0B8AE}" presName="compositeShape" presStyleCnt="0">
        <dgm:presLayoutVars>
          <dgm:dir/>
          <dgm:resizeHandles/>
        </dgm:presLayoutVars>
      </dgm:prSet>
      <dgm:spPr/>
    </dgm:pt>
    <dgm:pt modelId="{3D3F307B-EB76-4E19-9572-2C5FAFE28D49}" type="pres">
      <dgm:prSet presAssocID="{E986DE51-7599-41A2-BEC9-7F9BA0C0B8AE}" presName="pyramid" presStyleLbl="node1" presStyleIdx="0" presStyleCnt="1" custScaleX="25390" custScaleY="91407" custLinFactNeighborX="-90450" custLinFactNeighborY="9570"/>
      <dgm:spPr/>
    </dgm:pt>
    <dgm:pt modelId="{CB1D0CF2-277E-4971-BB3F-D90776663400}" type="pres">
      <dgm:prSet presAssocID="{E986DE51-7599-41A2-BEC9-7F9BA0C0B8AE}" presName="theList" presStyleCnt="0"/>
      <dgm:spPr/>
    </dgm:pt>
    <dgm:pt modelId="{D91B20E3-FD13-411A-9F12-F0CBA2374686}" type="pres">
      <dgm:prSet presAssocID="{B04681E0-C0BE-489E-8555-8FDD42E90681}" presName="aNode" presStyleLbl="fgAcc1" presStyleIdx="0" presStyleCnt="3" custScaleX="240747" custScaleY="59271" custLinFactY="3385" custLinFactNeighborX="7182" custLinFactNeighborY="100000">
        <dgm:presLayoutVars>
          <dgm:bulletEnabled val="1"/>
        </dgm:presLayoutVars>
      </dgm:prSet>
      <dgm:spPr/>
      <dgm:t>
        <a:bodyPr/>
        <a:lstStyle/>
        <a:p>
          <a:endParaRPr lang="zh-CN" altLang="en-US"/>
        </a:p>
      </dgm:t>
    </dgm:pt>
    <dgm:pt modelId="{3E0E1E05-0CDA-440B-A8A9-7DBAD1ECF928}" type="pres">
      <dgm:prSet presAssocID="{B04681E0-C0BE-489E-8555-8FDD42E90681}" presName="aSpace" presStyleCnt="0"/>
      <dgm:spPr/>
    </dgm:pt>
    <dgm:pt modelId="{6D9426E5-E9CF-4F94-8AD7-BA3B4DA3AB12}" type="pres">
      <dgm:prSet presAssocID="{08B25EC7-5048-4388-9109-4DA8A7AC6A2C}" presName="aNode" presStyleLbl="fgAcc1" presStyleIdx="1" presStyleCnt="3" custScaleX="235217" custScaleY="62285" custLinFactY="14622" custLinFactNeighborX="7181" custLinFactNeighborY="100000">
        <dgm:presLayoutVars>
          <dgm:bulletEnabled val="1"/>
        </dgm:presLayoutVars>
      </dgm:prSet>
      <dgm:spPr/>
      <dgm:t>
        <a:bodyPr/>
        <a:lstStyle/>
        <a:p>
          <a:endParaRPr lang="zh-CN" altLang="en-US"/>
        </a:p>
      </dgm:t>
    </dgm:pt>
    <dgm:pt modelId="{B9D0B4E3-4A7D-4B0E-86F9-6390B78DE6AA}" type="pres">
      <dgm:prSet presAssocID="{08B25EC7-5048-4388-9109-4DA8A7AC6A2C}" presName="aSpace" presStyleCnt="0"/>
      <dgm:spPr/>
    </dgm:pt>
    <dgm:pt modelId="{6745A5BE-B8EF-4EAD-A725-07206FA7CA0B}" type="pres">
      <dgm:prSet presAssocID="{A6B5E1B4-5BC8-4D84-B1E7-492285E09473}" presName="aNode" presStyleLbl="fgAcc1" presStyleIdx="2" presStyleCnt="3" custScaleX="235339" custScaleY="63728" custLinFactY="23611" custLinFactNeighborX="9947" custLinFactNeighborY="100000">
        <dgm:presLayoutVars>
          <dgm:bulletEnabled val="1"/>
        </dgm:presLayoutVars>
      </dgm:prSet>
      <dgm:spPr/>
      <dgm:t>
        <a:bodyPr/>
        <a:lstStyle/>
        <a:p>
          <a:endParaRPr lang="zh-CN" altLang="en-US"/>
        </a:p>
      </dgm:t>
    </dgm:pt>
    <dgm:pt modelId="{9D680906-623E-4BB4-A152-329E9B26CB9E}" type="pres">
      <dgm:prSet presAssocID="{A6B5E1B4-5BC8-4D84-B1E7-492285E09473}" presName="aSpace" presStyleCnt="0"/>
      <dgm:spPr/>
    </dgm:pt>
  </dgm:ptLst>
  <dgm:cxnLst>
    <dgm:cxn modelId="{D0DAF48E-5BB4-4BF0-A875-0A143D205353}" type="presOf" srcId="{A6B5E1B4-5BC8-4D84-B1E7-492285E09473}" destId="{6745A5BE-B8EF-4EAD-A725-07206FA7CA0B}" srcOrd="0" destOrd="0" presId="urn:microsoft.com/office/officeart/2005/8/layout/pyramid2"/>
    <dgm:cxn modelId="{7411DE94-9564-4CC0-BCD2-5B72E376AE80}" srcId="{E986DE51-7599-41A2-BEC9-7F9BA0C0B8AE}" destId="{A6B5E1B4-5BC8-4D84-B1E7-492285E09473}" srcOrd="2" destOrd="0" parTransId="{4AB81B48-2458-433A-AA73-A30C8387ABDA}" sibTransId="{0B53CFF4-8B37-4CD2-8987-87D25B9C1DD0}"/>
    <dgm:cxn modelId="{259140CC-7B51-45B1-BB88-9EEA11782D6E}" srcId="{E986DE51-7599-41A2-BEC9-7F9BA0C0B8AE}" destId="{08B25EC7-5048-4388-9109-4DA8A7AC6A2C}" srcOrd="1" destOrd="0" parTransId="{D9964E2D-EE7B-4C3D-877B-D38863CCD877}" sibTransId="{728B873B-DD48-45BD-9638-1D6CC22D02D6}"/>
    <dgm:cxn modelId="{F6926941-75FC-4C53-8AF1-EFEE578605AB}" type="presOf" srcId="{08B25EC7-5048-4388-9109-4DA8A7AC6A2C}" destId="{6D9426E5-E9CF-4F94-8AD7-BA3B4DA3AB12}" srcOrd="0" destOrd="0" presId="urn:microsoft.com/office/officeart/2005/8/layout/pyramid2"/>
    <dgm:cxn modelId="{FB72F6A7-F9A4-4CF1-9043-6F2D72029F60}" srcId="{E986DE51-7599-41A2-BEC9-7F9BA0C0B8AE}" destId="{B04681E0-C0BE-489E-8555-8FDD42E90681}" srcOrd="0" destOrd="0" parTransId="{BC074DE1-03D8-47F1-A372-9787958BC264}" sibTransId="{753A1DE4-32C1-4CF7-B7E0-B072BCC32FAE}"/>
    <dgm:cxn modelId="{BB7E13BE-96C4-4BF3-B094-56EF10228522}" type="presOf" srcId="{E986DE51-7599-41A2-BEC9-7F9BA0C0B8AE}" destId="{D48D84D1-417F-439B-9800-2D54AC14631E}" srcOrd="0" destOrd="0" presId="urn:microsoft.com/office/officeart/2005/8/layout/pyramid2"/>
    <dgm:cxn modelId="{D61438A6-966F-4EC5-89F2-9DC220DFD47E}" type="presOf" srcId="{B04681E0-C0BE-489E-8555-8FDD42E90681}" destId="{D91B20E3-FD13-411A-9F12-F0CBA2374686}" srcOrd="0" destOrd="0" presId="urn:microsoft.com/office/officeart/2005/8/layout/pyramid2"/>
    <dgm:cxn modelId="{D8A7E9DE-A562-4BE5-BBAF-C4BF3727D2FF}" type="presParOf" srcId="{D48D84D1-417F-439B-9800-2D54AC14631E}" destId="{3D3F307B-EB76-4E19-9572-2C5FAFE28D49}" srcOrd="0" destOrd="0" presId="urn:microsoft.com/office/officeart/2005/8/layout/pyramid2"/>
    <dgm:cxn modelId="{EB42F144-564C-435B-9F09-6E369EE0113A}" type="presParOf" srcId="{D48D84D1-417F-439B-9800-2D54AC14631E}" destId="{CB1D0CF2-277E-4971-BB3F-D90776663400}" srcOrd="1" destOrd="0" presId="urn:microsoft.com/office/officeart/2005/8/layout/pyramid2"/>
    <dgm:cxn modelId="{870A95A1-8117-48AA-8438-26C58896894A}" type="presParOf" srcId="{CB1D0CF2-277E-4971-BB3F-D90776663400}" destId="{D91B20E3-FD13-411A-9F12-F0CBA2374686}" srcOrd="0" destOrd="0" presId="urn:microsoft.com/office/officeart/2005/8/layout/pyramid2"/>
    <dgm:cxn modelId="{83DDA0C6-601A-4936-9C1C-F967BC9B500D}" type="presParOf" srcId="{CB1D0CF2-277E-4971-BB3F-D90776663400}" destId="{3E0E1E05-0CDA-440B-A8A9-7DBAD1ECF928}" srcOrd="1" destOrd="0" presId="urn:microsoft.com/office/officeart/2005/8/layout/pyramid2"/>
    <dgm:cxn modelId="{DF951248-A103-404F-966E-BEE833C59E8B}" type="presParOf" srcId="{CB1D0CF2-277E-4971-BB3F-D90776663400}" destId="{6D9426E5-E9CF-4F94-8AD7-BA3B4DA3AB12}" srcOrd="2" destOrd="0" presId="urn:microsoft.com/office/officeart/2005/8/layout/pyramid2"/>
    <dgm:cxn modelId="{21F53C9B-8B11-438E-B883-AAED293BF7DF}" type="presParOf" srcId="{CB1D0CF2-277E-4971-BB3F-D90776663400}" destId="{B9D0B4E3-4A7D-4B0E-86F9-6390B78DE6AA}" srcOrd="3" destOrd="0" presId="urn:microsoft.com/office/officeart/2005/8/layout/pyramid2"/>
    <dgm:cxn modelId="{8025F59D-2AD3-4261-9F2A-2B66DE27EEC8}" type="presParOf" srcId="{CB1D0CF2-277E-4971-BB3F-D90776663400}" destId="{6745A5BE-B8EF-4EAD-A725-07206FA7CA0B}" srcOrd="4" destOrd="0" presId="urn:microsoft.com/office/officeart/2005/8/layout/pyramid2"/>
    <dgm:cxn modelId="{EB327FB7-C066-4FAB-BDD1-F7B2EE6B7BB5}" type="presParOf" srcId="{CB1D0CF2-277E-4971-BB3F-D90776663400}" destId="{9D680906-623E-4BB4-A152-329E9B26CB9E}" srcOrd="5" destOrd="0" presId="urn:microsoft.com/office/officeart/2005/8/layout/pyramid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4D62FDE-FA49-4D64-B31C-0C6980A1AD8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A13392EB-A0D9-485A-8138-C91133C8424C}">
      <dgm:prSet phldrT="[文本]" custT="1"/>
      <dgm:spPr/>
      <dgm:t>
        <a:bodyPr/>
        <a:lstStyle/>
        <a:p>
          <a:r>
            <a:rPr lang="zh-CN" altLang="en-US" sz="2000" dirty="0" smtClean="0"/>
            <a:t>书目主题与规范数据不能同步自动更新</a:t>
          </a:r>
          <a:endParaRPr lang="zh-CN" altLang="en-US" sz="2000" dirty="0"/>
        </a:p>
      </dgm:t>
    </dgm:pt>
    <dgm:pt modelId="{5A32B9B6-0DE5-4E02-8318-5A0C0E8FFEE0}" type="parTrans" cxnId="{B8624D09-C06F-4639-BA85-9ED6C5FC4E78}">
      <dgm:prSet/>
      <dgm:spPr/>
      <dgm:t>
        <a:bodyPr/>
        <a:lstStyle/>
        <a:p>
          <a:endParaRPr lang="zh-CN" altLang="en-US" sz="2000"/>
        </a:p>
      </dgm:t>
    </dgm:pt>
    <dgm:pt modelId="{E7B34BA0-5BDA-46E8-8F92-372307D8563B}" type="sibTrans" cxnId="{B8624D09-C06F-4639-BA85-9ED6C5FC4E78}">
      <dgm:prSet/>
      <dgm:spPr/>
      <dgm:t>
        <a:bodyPr/>
        <a:lstStyle/>
        <a:p>
          <a:endParaRPr lang="zh-CN" altLang="en-US" sz="2000"/>
        </a:p>
      </dgm:t>
    </dgm:pt>
    <dgm:pt modelId="{CB1C660D-3407-49CF-BC9A-0F56150C5502}">
      <dgm:prSet phldrT="[文本]" custT="1"/>
      <dgm:spPr/>
      <dgm:t>
        <a:bodyPr/>
        <a:lstStyle/>
        <a:p>
          <a:r>
            <a:rPr lang="zh-CN" sz="2000" dirty="0" smtClean="0"/>
            <a:t>同一主题词可能会出现在主题标目的不同位置，如著录在主题词串的</a:t>
          </a:r>
          <a:r>
            <a:rPr lang="en-US" sz="2000" dirty="0" smtClean="0"/>
            <a:t>$a</a:t>
          </a:r>
          <a:r>
            <a:rPr lang="zh-CN" sz="2000" dirty="0" smtClean="0"/>
            <a:t>、</a:t>
          </a:r>
          <a:r>
            <a:rPr lang="en-US" sz="2000" dirty="0" smtClean="0"/>
            <a:t>$x</a:t>
          </a:r>
          <a:r>
            <a:rPr lang="zh-CN" sz="2000" dirty="0" smtClean="0"/>
            <a:t>、</a:t>
          </a:r>
          <a:r>
            <a:rPr lang="en-US" sz="2000" dirty="0" smtClean="0"/>
            <a:t>$y</a:t>
          </a:r>
          <a:r>
            <a:rPr lang="zh-CN" sz="2000" dirty="0" smtClean="0"/>
            <a:t>、</a:t>
          </a:r>
          <a:r>
            <a:rPr lang="en-US" sz="2000" dirty="0" smtClean="0"/>
            <a:t>$z</a:t>
          </a:r>
          <a:r>
            <a:rPr lang="zh-CN" sz="2000" dirty="0" smtClean="0"/>
            <a:t>、</a:t>
          </a:r>
          <a:r>
            <a:rPr lang="en-US" sz="2000" dirty="0" smtClean="0"/>
            <a:t>$j</a:t>
          </a:r>
          <a:r>
            <a:rPr lang="zh-CN" sz="2000" dirty="0" smtClean="0"/>
            <a:t>任意位置，以及单独著录在</a:t>
          </a:r>
          <a:r>
            <a:rPr lang="en-US" sz="2000" dirty="0" smtClean="0"/>
            <a:t>$a</a:t>
          </a:r>
          <a:r>
            <a:rPr lang="zh-CN" sz="2000" dirty="0" smtClean="0"/>
            <a:t>位置</a:t>
          </a:r>
          <a:endParaRPr lang="zh-CN" altLang="en-US" sz="2000" dirty="0"/>
        </a:p>
      </dgm:t>
    </dgm:pt>
    <dgm:pt modelId="{AEF301A3-4E35-4751-8794-795DBCE96CDD}" type="parTrans" cxnId="{311A5711-A4F9-4DDD-BF66-1CB298A67687}">
      <dgm:prSet/>
      <dgm:spPr/>
      <dgm:t>
        <a:bodyPr/>
        <a:lstStyle/>
        <a:p>
          <a:endParaRPr lang="zh-CN" altLang="en-US" sz="2000"/>
        </a:p>
      </dgm:t>
    </dgm:pt>
    <dgm:pt modelId="{854F28DA-97DE-4A8A-8757-EA67EDD26541}" type="sibTrans" cxnId="{311A5711-A4F9-4DDD-BF66-1CB298A67687}">
      <dgm:prSet/>
      <dgm:spPr/>
      <dgm:t>
        <a:bodyPr/>
        <a:lstStyle/>
        <a:p>
          <a:endParaRPr lang="zh-CN" altLang="en-US" sz="2000"/>
        </a:p>
      </dgm:t>
    </dgm:pt>
    <dgm:pt modelId="{57E6E80B-59C6-4BB9-B568-E7BF30F39B32}">
      <dgm:prSet phldrT="[文本]" custT="1"/>
      <dgm:spPr/>
      <dgm:t>
        <a:bodyPr/>
        <a:lstStyle/>
        <a:p>
          <a:r>
            <a:rPr lang="zh-CN" sz="2000" dirty="0" smtClean="0"/>
            <a:t>主题规范数据更新时，书目数据只能自动更新“</a:t>
          </a:r>
          <a:r>
            <a:rPr lang="en-US" sz="2000" dirty="0" smtClean="0"/>
            <a:t>$a”</a:t>
          </a:r>
          <a:r>
            <a:rPr lang="zh-CN" sz="2000" dirty="0" smtClean="0"/>
            <a:t>位置的主题词，而主题词串中其他位置的词却不能自动更新</a:t>
          </a:r>
          <a:endParaRPr lang="zh-CN" altLang="en-US" sz="2000" dirty="0"/>
        </a:p>
      </dgm:t>
    </dgm:pt>
    <dgm:pt modelId="{4C9BE221-1C4A-4284-AE2F-FE28C047930C}" type="parTrans" cxnId="{82BEF952-96D3-4FDF-95F0-7B67BAA25F3A}">
      <dgm:prSet/>
      <dgm:spPr/>
      <dgm:t>
        <a:bodyPr/>
        <a:lstStyle/>
        <a:p>
          <a:endParaRPr lang="zh-CN" altLang="en-US" sz="2000"/>
        </a:p>
      </dgm:t>
    </dgm:pt>
    <dgm:pt modelId="{89DFB422-B9E4-4364-8429-6FA3EA67FBD6}" type="sibTrans" cxnId="{82BEF952-96D3-4FDF-95F0-7B67BAA25F3A}">
      <dgm:prSet/>
      <dgm:spPr/>
      <dgm:t>
        <a:bodyPr/>
        <a:lstStyle/>
        <a:p>
          <a:endParaRPr lang="zh-CN" altLang="en-US" sz="2000"/>
        </a:p>
      </dgm:t>
    </dgm:pt>
    <dgm:pt modelId="{A79868C7-4A33-4DF9-AC88-593D794F1EDE}">
      <dgm:prSet phldrT="[文本]" custT="1"/>
      <dgm:spPr/>
      <dgm:t>
        <a:bodyPr/>
        <a:lstStyle/>
        <a:p>
          <a:r>
            <a:rPr lang="zh-CN" sz="2000" dirty="0" smtClean="0"/>
            <a:t>造成书目库中同一个主题词因为著录在不同位置上（</a:t>
          </a:r>
          <a:r>
            <a:rPr lang="en-US" sz="2000" dirty="0" smtClean="0"/>
            <a:t>$a</a:t>
          </a:r>
          <a:r>
            <a:rPr lang="zh-CN" sz="2000" dirty="0" smtClean="0"/>
            <a:t>、</a:t>
          </a:r>
          <a:r>
            <a:rPr lang="en-US" sz="2000" dirty="0" smtClean="0"/>
            <a:t>$x</a:t>
          </a:r>
          <a:r>
            <a:rPr lang="zh-CN" sz="2000" dirty="0" smtClean="0"/>
            <a:t>、</a:t>
          </a:r>
          <a:r>
            <a:rPr lang="en-US" sz="2000" dirty="0" smtClean="0"/>
            <a:t>$y</a:t>
          </a:r>
          <a:r>
            <a:rPr lang="zh-CN" sz="2000" dirty="0" smtClean="0"/>
            <a:t>、</a:t>
          </a:r>
          <a:r>
            <a:rPr lang="en-US" sz="2000" dirty="0" smtClean="0"/>
            <a:t>$z</a:t>
          </a:r>
          <a:r>
            <a:rPr lang="zh-CN" sz="2000" dirty="0" smtClean="0"/>
            <a:t>、</a:t>
          </a:r>
          <a:r>
            <a:rPr lang="en-US" sz="2000" dirty="0" smtClean="0"/>
            <a:t>$j</a:t>
          </a:r>
          <a:r>
            <a:rPr lang="zh-CN" sz="2000" dirty="0" smtClean="0"/>
            <a:t>）而出现了不同的词形</a:t>
          </a:r>
          <a:endParaRPr lang="zh-CN" altLang="en-US" sz="2000" dirty="0"/>
        </a:p>
      </dgm:t>
    </dgm:pt>
    <dgm:pt modelId="{EE75CBC8-D125-4D3E-A33C-F27EBA3995B6}" type="parTrans" cxnId="{BC6914EF-17C5-494E-9E7C-6125ACFD1B86}">
      <dgm:prSet/>
      <dgm:spPr/>
      <dgm:t>
        <a:bodyPr/>
        <a:lstStyle/>
        <a:p>
          <a:endParaRPr lang="zh-CN" altLang="en-US" sz="2000"/>
        </a:p>
      </dgm:t>
    </dgm:pt>
    <dgm:pt modelId="{B1B23FDC-C6AA-4466-993B-4F05F747B3A2}" type="sibTrans" cxnId="{BC6914EF-17C5-494E-9E7C-6125ACFD1B86}">
      <dgm:prSet/>
      <dgm:spPr/>
      <dgm:t>
        <a:bodyPr/>
        <a:lstStyle/>
        <a:p>
          <a:endParaRPr lang="zh-CN" altLang="en-US" sz="2000"/>
        </a:p>
      </dgm:t>
    </dgm:pt>
    <dgm:pt modelId="{0D60AE8C-FA86-4F87-9996-B9E5DD427351}">
      <dgm:prSet custT="1"/>
      <dgm:spPr/>
      <dgm:t>
        <a:bodyPr/>
        <a:lstStyle/>
        <a:p>
          <a:r>
            <a:rPr lang="zh-CN" altLang="en-US" sz="2000" dirty="0" smtClean="0"/>
            <a:t>不仅没有达到书目主题数据与主题规范数据的同步修改，而且会造成规范控制混乱。</a:t>
          </a:r>
          <a:endParaRPr lang="zh-CN" altLang="en-US" sz="2000" dirty="0"/>
        </a:p>
      </dgm:t>
    </dgm:pt>
    <dgm:pt modelId="{C07E9487-76A1-4188-A361-67B664BFA179}" type="parTrans" cxnId="{7F621FAD-E4AA-4AAA-9654-15D5660640F6}">
      <dgm:prSet/>
      <dgm:spPr/>
      <dgm:t>
        <a:bodyPr/>
        <a:lstStyle/>
        <a:p>
          <a:endParaRPr lang="zh-CN" altLang="en-US" sz="2000"/>
        </a:p>
      </dgm:t>
    </dgm:pt>
    <dgm:pt modelId="{B3DFBDAE-623B-4673-A10E-7B36DC9A139D}" type="sibTrans" cxnId="{7F621FAD-E4AA-4AAA-9654-15D5660640F6}">
      <dgm:prSet/>
      <dgm:spPr/>
      <dgm:t>
        <a:bodyPr/>
        <a:lstStyle/>
        <a:p>
          <a:endParaRPr lang="zh-CN" altLang="en-US" sz="2000"/>
        </a:p>
      </dgm:t>
    </dgm:pt>
    <dgm:pt modelId="{E0B828B4-0238-4F12-9F96-D90C99F849C0}" type="pres">
      <dgm:prSet presAssocID="{64D62FDE-FA49-4D64-B31C-0C6980A1AD84}" presName="diagram" presStyleCnt="0">
        <dgm:presLayoutVars>
          <dgm:chMax val="1"/>
          <dgm:dir/>
          <dgm:animLvl val="ctr"/>
          <dgm:resizeHandles val="exact"/>
        </dgm:presLayoutVars>
      </dgm:prSet>
      <dgm:spPr/>
      <dgm:t>
        <a:bodyPr/>
        <a:lstStyle/>
        <a:p>
          <a:endParaRPr lang="zh-CN" altLang="en-US"/>
        </a:p>
      </dgm:t>
    </dgm:pt>
    <dgm:pt modelId="{747EAC12-369B-4738-8BAE-416E2F54C0CD}" type="pres">
      <dgm:prSet presAssocID="{64D62FDE-FA49-4D64-B31C-0C6980A1AD84}" presName="matrix" presStyleCnt="0"/>
      <dgm:spPr/>
    </dgm:pt>
    <dgm:pt modelId="{758BC913-BDE1-4B0D-869F-36B4BB6D1C11}" type="pres">
      <dgm:prSet presAssocID="{64D62FDE-FA49-4D64-B31C-0C6980A1AD84}" presName="tile1" presStyleLbl="node1" presStyleIdx="0" presStyleCnt="4"/>
      <dgm:spPr/>
      <dgm:t>
        <a:bodyPr/>
        <a:lstStyle/>
        <a:p>
          <a:endParaRPr lang="zh-CN" altLang="en-US"/>
        </a:p>
      </dgm:t>
    </dgm:pt>
    <dgm:pt modelId="{15A8CB32-59F0-4AF5-9BCF-D5A63B91F7B8}" type="pres">
      <dgm:prSet presAssocID="{64D62FDE-FA49-4D64-B31C-0C6980A1AD84}" presName="tile1text" presStyleLbl="node1" presStyleIdx="0" presStyleCnt="4">
        <dgm:presLayoutVars>
          <dgm:chMax val="0"/>
          <dgm:chPref val="0"/>
          <dgm:bulletEnabled val="1"/>
        </dgm:presLayoutVars>
      </dgm:prSet>
      <dgm:spPr/>
      <dgm:t>
        <a:bodyPr/>
        <a:lstStyle/>
        <a:p>
          <a:endParaRPr lang="zh-CN" altLang="en-US"/>
        </a:p>
      </dgm:t>
    </dgm:pt>
    <dgm:pt modelId="{FDB112DC-46EB-444C-8C87-13D58E9E48A4}" type="pres">
      <dgm:prSet presAssocID="{64D62FDE-FA49-4D64-B31C-0C6980A1AD84}" presName="tile2" presStyleLbl="node1" presStyleIdx="1" presStyleCnt="4"/>
      <dgm:spPr/>
      <dgm:t>
        <a:bodyPr/>
        <a:lstStyle/>
        <a:p>
          <a:endParaRPr lang="zh-CN" altLang="en-US"/>
        </a:p>
      </dgm:t>
    </dgm:pt>
    <dgm:pt modelId="{E780EE7C-E2C9-422A-BA8F-71FD1E1E541E}" type="pres">
      <dgm:prSet presAssocID="{64D62FDE-FA49-4D64-B31C-0C6980A1AD84}" presName="tile2text" presStyleLbl="node1" presStyleIdx="1" presStyleCnt="4">
        <dgm:presLayoutVars>
          <dgm:chMax val="0"/>
          <dgm:chPref val="0"/>
          <dgm:bulletEnabled val="1"/>
        </dgm:presLayoutVars>
      </dgm:prSet>
      <dgm:spPr/>
      <dgm:t>
        <a:bodyPr/>
        <a:lstStyle/>
        <a:p>
          <a:endParaRPr lang="zh-CN" altLang="en-US"/>
        </a:p>
      </dgm:t>
    </dgm:pt>
    <dgm:pt modelId="{430877E8-2EBC-4E38-89B7-940AD967468F}" type="pres">
      <dgm:prSet presAssocID="{64D62FDE-FA49-4D64-B31C-0C6980A1AD84}" presName="tile3" presStyleLbl="node1" presStyleIdx="2" presStyleCnt="4"/>
      <dgm:spPr/>
      <dgm:t>
        <a:bodyPr/>
        <a:lstStyle/>
        <a:p>
          <a:endParaRPr lang="zh-CN" altLang="en-US"/>
        </a:p>
      </dgm:t>
    </dgm:pt>
    <dgm:pt modelId="{8B532D52-66E6-4885-AB24-AA513480D17B}" type="pres">
      <dgm:prSet presAssocID="{64D62FDE-FA49-4D64-B31C-0C6980A1AD84}" presName="tile3text" presStyleLbl="node1" presStyleIdx="2" presStyleCnt="4">
        <dgm:presLayoutVars>
          <dgm:chMax val="0"/>
          <dgm:chPref val="0"/>
          <dgm:bulletEnabled val="1"/>
        </dgm:presLayoutVars>
      </dgm:prSet>
      <dgm:spPr/>
      <dgm:t>
        <a:bodyPr/>
        <a:lstStyle/>
        <a:p>
          <a:endParaRPr lang="zh-CN" altLang="en-US"/>
        </a:p>
      </dgm:t>
    </dgm:pt>
    <dgm:pt modelId="{FF24A5A0-D916-4EA1-84D7-7D026E5610D7}" type="pres">
      <dgm:prSet presAssocID="{64D62FDE-FA49-4D64-B31C-0C6980A1AD84}" presName="tile4" presStyleLbl="node1" presStyleIdx="3" presStyleCnt="4"/>
      <dgm:spPr/>
      <dgm:t>
        <a:bodyPr/>
        <a:lstStyle/>
        <a:p>
          <a:endParaRPr lang="zh-CN" altLang="en-US"/>
        </a:p>
      </dgm:t>
    </dgm:pt>
    <dgm:pt modelId="{F9CA43DE-B2C7-4A9C-812E-5BC2383714F9}" type="pres">
      <dgm:prSet presAssocID="{64D62FDE-FA49-4D64-B31C-0C6980A1AD84}" presName="tile4text" presStyleLbl="node1" presStyleIdx="3" presStyleCnt="4">
        <dgm:presLayoutVars>
          <dgm:chMax val="0"/>
          <dgm:chPref val="0"/>
          <dgm:bulletEnabled val="1"/>
        </dgm:presLayoutVars>
      </dgm:prSet>
      <dgm:spPr/>
      <dgm:t>
        <a:bodyPr/>
        <a:lstStyle/>
        <a:p>
          <a:endParaRPr lang="zh-CN" altLang="en-US"/>
        </a:p>
      </dgm:t>
    </dgm:pt>
    <dgm:pt modelId="{8C65533B-C206-45DE-B577-5DAC28237C0C}" type="pres">
      <dgm:prSet presAssocID="{64D62FDE-FA49-4D64-B31C-0C6980A1AD84}" presName="centerTile" presStyleLbl="fgShp" presStyleIdx="0" presStyleCnt="1" custScaleX="195314" custScaleY="73960">
        <dgm:presLayoutVars>
          <dgm:chMax val="0"/>
          <dgm:chPref val="0"/>
        </dgm:presLayoutVars>
      </dgm:prSet>
      <dgm:spPr/>
      <dgm:t>
        <a:bodyPr/>
        <a:lstStyle/>
        <a:p>
          <a:endParaRPr lang="zh-CN" altLang="en-US"/>
        </a:p>
      </dgm:t>
    </dgm:pt>
  </dgm:ptLst>
  <dgm:cxnLst>
    <dgm:cxn modelId="{B8624D09-C06F-4639-BA85-9ED6C5FC4E78}" srcId="{64D62FDE-FA49-4D64-B31C-0C6980A1AD84}" destId="{A13392EB-A0D9-485A-8138-C91133C8424C}" srcOrd="0" destOrd="0" parTransId="{5A32B9B6-0DE5-4E02-8318-5A0C0E8FFEE0}" sibTransId="{E7B34BA0-5BDA-46E8-8F92-372307D8563B}"/>
    <dgm:cxn modelId="{F52B304C-AADA-44C6-B500-5FA60F3B47A0}" type="presOf" srcId="{A79868C7-4A33-4DF9-AC88-593D794F1EDE}" destId="{430877E8-2EBC-4E38-89B7-940AD967468F}" srcOrd="0" destOrd="0" presId="urn:microsoft.com/office/officeart/2005/8/layout/matrix1"/>
    <dgm:cxn modelId="{9B960F17-5392-4484-A930-7E77C5156A6D}" type="presOf" srcId="{64D62FDE-FA49-4D64-B31C-0C6980A1AD84}" destId="{E0B828B4-0238-4F12-9F96-D90C99F849C0}" srcOrd="0" destOrd="0" presId="urn:microsoft.com/office/officeart/2005/8/layout/matrix1"/>
    <dgm:cxn modelId="{30016855-34C7-4449-930C-AFBE02993C14}" type="presOf" srcId="{CB1C660D-3407-49CF-BC9A-0F56150C5502}" destId="{15A8CB32-59F0-4AF5-9BCF-D5A63B91F7B8}" srcOrd="1" destOrd="0" presId="urn:microsoft.com/office/officeart/2005/8/layout/matrix1"/>
    <dgm:cxn modelId="{311A5711-A4F9-4DDD-BF66-1CB298A67687}" srcId="{A13392EB-A0D9-485A-8138-C91133C8424C}" destId="{CB1C660D-3407-49CF-BC9A-0F56150C5502}" srcOrd="0" destOrd="0" parTransId="{AEF301A3-4E35-4751-8794-795DBCE96CDD}" sibTransId="{854F28DA-97DE-4A8A-8757-EA67EDD26541}"/>
    <dgm:cxn modelId="{E4BCB984-341E-4648-82E5-5D58948CCEBB}" type="presOf" srcId="{57E6E80B-59C6-4BB9-B568-E7BF30F39B32}" destId="{FDB112DC-46EB-444C-8C87-13D58E9E48A4}" srcOrd="0" destOrd="0" presId="urn:microsoft.com/office/officeart/2005/8/layout/matrix1"/>
    <dgm:cxn modelId="{DD517082-2C50-41B9-BBB6-334CA99CB666}" type="presOf" srcId="{0D60AE8C-FA86-4F87-9996-B9E5DD427351}" destId="{F9CA43DE-B2C7-4A9C-812E-5BC2383714F9}" srcOrd="1" destOrd="0" presId="urn:microsoft.com/office/officeart/2005/8/layout/matrix1"/>
    <dgm:cxn modelId="{82BEF952-96D3-4FDF-95F0-7B67BAA25F3A}" srcId="{A13392EB-A0D9-485A-8138-C91133C8424C}" destId="{57E6E80B-59C6-4BB9-B568-E7BF30F39B32}" srcOrd="1" destOrd="0" parTransId="{4C9BE221-1C4A-4284-AE2F-FE28C047930C}" sibTransId="{89DFB422-B9E4-4364-8429-6FA3EA67FBD6}"/>
    <dgm:cxn modelId="{BC6914EF-17C5-494E-9E7C-6125ACFD1B86}" srcId="{A13392EB-A0D9-485A-8138-C91133C8424C}" destId="{A79868C7-4A33-4DF9-AC88-593D794F1EDE}" srcOrd="2" destOrd="0" parTransId="{EE75CBC8-D125-4D3E-A33C-F27EBA3995B6}" sibTransId="{B1B23FDC-C6AA-4466-993B-4F05F747B3A2}"/>
    <dgm:cxn modelId="{972EB0E2-203F-4FC0-9B29-25B7EACE6EB9}" type="presOf" srcId="{CB1C660D-3407-49CF-BC9A-0F56150C5502}" destId="{758BC913-BDE1-4B0D-869F-36B4BB6D1C11}" srcOrd="0" destOrd="0" presId="urn:microsoft.com/office/officeart/2005/8/layout/matrix1"/>
    <dgm:cxn modelId="{273EC48E-6F68-434A-A2D3-27FEE5112F76}" type="presOf" srcId="{0D60AE8C-FA86-4F87-9996-B9E5DD427351}" destId="{FF24A5A0-D916-4EA1-84D7-7D026E5610D7}" srcOrd="0" destOrd="0" presId="urn:microsoft.com/office/officeart/2005/8/layout/matrix1"/>
    <dgm:cxn modelId="{AE4C363C-89BA-48D6-A7CC-891438DE2204}" type="presOf" srcId="{57E6E80B-59C6-4BB9-B568-E7BF30F39B32}" destId="{E780EE7C-E2C9-422A-BA8F-71FD1E1E541E}" srcOrd="1" destOrd="0" presId="urn:microsoft.com/office/officeart/2005/8/layout/matrix1"/>
    <dgm:cxn modelId="{9913D5EC-360C-4658-86FB-52D0C5A6E26A}" type="presOf" srcId="{A13392EB-A0D9-485A-8138-C91133C8424C}" destId="{8C65533B-C206-45DE-B577-5DAC28237C0C}" srcOrd="0" destOrd="0" presId="urn:microsoft.com/office/officeart/2005/8/layout/matrix1"/>
    <dgm:cxn modelId="{B0D937E9-B8A9-45A0-BEF3-B64652BFCB16}" type="presOf" srcId="{A79868C7-4A33-4DF9-AC88-593D794F1EDE}" destId="{8B532D52-66E6-4885-AB24-AA513480D17B}" srcOrd="1" destOrd="0" presId="urn:microsoft.com/office/officeart/2005/8/layout/matrix1"/>
    <dgm:cxn modelId="{7F621FAD-E4AA-4AAA-9654-15D5660640F6}" srcId="{A13392EB-A0D9-485A-8138-C91133C8424C}" destId="{0D60AE8C-FA86-4F87-9996-B9E5DD427351}" srcOrd="3" destOrd="0" parTransId="{C07E9487-76A1-4188-A361-67B664BFA179}" sibTransId="{B3DFBDAE-623B-4673-A10E-7B36DC9A139D}"/>
    <dgm:cxn modelId="{E7D936F1-B1C5-4624-B1CF-5C11C0B52C12}" type="presParOf" srcId="{E0B828B4-0238-4F12-9F96-D90C99F849C0}" destId="{747EAC12-369B-4738-8BAE-416E2F54C0CD}" srcOrd="0" destOrd="0" presId="urn:microsoft.com/office/officeart/2005/8/layout/matrix1"/>
    <dgm:cxn modelId="{40BF29CA-2141-4C3E-A3D2-DC1BDE8D37E8}" type="presParOf" srcId="{747EAC12-369B-4738-8BAE-416E2F54C0CD}" destId="{758BC913-BDE1-4B0D-869F-36B4BB6D1C11}" srcOrd="0" destOrd="0" presId="urn:microsoft.com/office/officeart/2005/8/layout/matrix1"/>
    <dgm:cxn modelId="{BF17A09D-61B7-49BB-B8B1-34F62EB149D5}" type="presParOf" srcId="{747EAC12-369B-4738-8BAE-416E2F54C0CD}" destId="{15A8CB32-59F0-4AF5-9BCF-D5A63B91F7B8}" srcOrd="1" destOrd="0" presId="urn:microsoft.com/office/officeart/2005/8/layout/matrix1"/>
    <dgm:cxn modelId="{90A270D4-55EE-4BE0-80E5-6C9EACD944ED}" type="presParOf" srcId="{747EAC12-369B-4738-8BAE-416E2F54C0CD}" destId="{FDB112DC-46EB-444C-8C87-13D58E9E48A4}" srcOrd="2" destOrd="0" presId="urn:microsoft.com/office/officeart/2005/8/layout/matrix1"/>
    <dgm:cxn modelId="{8D3E3EFF-9F9F-4F38-8002-D6C1089B6CBE}" type="presParOf" srcId="{747EAC12-369B-4738-8BAE-416E2F54C0CD}" destId="{E780EE7C-E2C9-422A-BA8F-71FD1E1E541E}" srcOrd="3" destOrd="0" presId="urn:microsoft.com/office/officeart/2005/8/layout/matrix1"/>
    <dgm:cxn modelId="{1F8BF2D2-B8B5-4FAB-AC53-87396B619769}" type="presParOf" srcId="{747EAC12-369B-4738-8BAE-416E2F54C0CD}" destId="{430877E8-2EBC-4E38-89B7-940AD967468F}" srcOrd="4" destOrd="0" presId="urn:microsoft.com/office/officeart/2005/8/layout/matrix1"/>
    <dgm:cxn modelId="{66F240BB-E4C0-4584-96F2-034D10F7C6F6}" type="presParOf" srcId="{747EAC12-369B-4738-8BAE-416E2F54C0CD}" destId="{8B532D52-66E6-4885-AB24-AA513480D17B}" srcOrd="5" destOrd="0" presId="urn:microsoft.com/office/officeart/2005/8/layout/matrix1"/>
    <dgm:cxn modelId="{B6A615D4-A8DC-4EC3-AEB7-91DECC43E2E2}" type="presParOf" srcId="{747EAC12-369B-4738-8BAE-416E2F54C0CD}" destId="{FF24A5A0-D916-4EA1-84D7-7D026E5610D7}" srcOrd="6" destOrd="0" presId="urn:microsoft.com/office/officeart/2005/8/layout/matrix1"/>
    <dgm:cxn modelId="{BFA97B64-DEED-43FE-9A4A-D9BF4D39CD82}" type="presParOf" srcId="{747EAC12-369B-4738-8BAE-416E2F54C0CD}" destId="{F9CA43DE-B2C7-4A9C-812E-5BC2383714F9}" srcOrd="7" destOrd="0" presId="urn:microsoft.com/office/officeart/2005/8/layout/matrix1"/>
    <dgm:cxn modelId="{B081DBF4-C071-4D8B-B311-FDCD39E3F887}" type="presParOf" srcId="{E0B828B4-0238-4F12-9F96-D90C99F849C0}" destId="{8C65533B-C206-45DE-B577-5DAC28237C0C}"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4D62FDE-FA49-4D64-B31C-0C6980A1AD8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A13392EB-A0D9-485A-8138-C91133C8424C}">
      <dgm:prSet phldrT="[文本]" custT="1"/>
      <dgm:spPr/>
      <dgm:t>
        <a:bodyPr/>
        <a:lstStyle/>
        <a:p>
          <a:r>
            <a:rPr lang="zh-CN" altLang="en-US" sz="2000" dirty="0" smtClean="0"/>
            <a:t>书目主题与规范数据不能同步自动更新</a:t>
          </a:r>
          <a:endParaRPr lang="zh-CN" altLang="en-US" sz="2000" dirty="0"/>
        </a:p>
      </dgm:t>
    </dgm:pt>
    <dgm:pt modelId="{5A32B9B6-0DE5-4E02-8318-5A0C0E8FFEE0}" type="parTrans" cxnId="{B8624D09-C06F-4639-BA85-9ED6C5FC4E78}">
      <dgm:prSet/>
      <dgm:spPr/>
      <dgm:t>
        <a:bodyPr/>
        <a:lstStyle/>
        <a:p>
          <a:endParaRPr lang="zh-CN" altLang="en-US" sz="2000"/>
        </a:p>
      </dgm:t>
    </dgm:pt>
    <dgm:pt modelId="{E7B34BA0-5BDA-46E8-8F92-372307D8563B}" type="sibTrans" cxnId="{B8624D09-C06F-4639-BA85-9ED6C5FC4E78}">
      <dgm:prSet/>
      <dgm:spPr/>
      <dgm:t>
        <a:bodyPr/>
        <a:lstStyle/>
        <a:p>
          <a:endParaRPr lang="zh-CN" altLang="en-US" sz="2000"/>
        </a:p>
      </dgm:t>
    </dgm:pt>
    <dgm:pt modelId="{CB1C660D-3407-49CF-BC9A-0F56150C5502}">
      <dgm:prSet phldrT="[文本]" custT="1"/>
      <dgm:spPr/>
      <dgm:t>
        <a:bodyPr/>
        <a:lstStyle/>
        <a:p>
          <a:r>
            <a:rPr lang="zh-CN" sz="2000" dirty="0" smtClean="0"/>
            <a:t>同一主题词可能会出现在主题标目的不同位置，如著录在主题词串的</a:t>
          </a:r>
          <a:r>
            <a:rPr lang="en-US" sz="2000" dirty="0" smtClean="0"/>
            <a:t>$a</a:t>
          </a:r>
          <a:r>
            <a:rPr lang="zh-CN" sz="2000" dirty="0" smtClean="0"/>
            <a:t>、</a:t>
          </a:r>
          <a:r>
            <a:rPr lang="en-US" sz="2000" dirty="0" smtClean="0"/>
            <a:t>$x</a:t>
          </a:r>
          <a:r>
            <a:rPr lang="zh-CN" sz="2000" dirty="0" smtClean="0"/>
            <a:t>、</a:t>
          </a:r>
          <a:r>
            <a:rPr lang="en-US" sz="2000" dirty="0" smtClean="0"/>
            <a:t>$y</a:t>
          </a:r>
          <a:r>
            <a:rPr lang="zh-CN" sz="2000" dirty="0" smtClean="0"/>
            <a:t>、</a:t>
          </a:r>
          <a:r>
            <a:rPr lang="en-US" sz="2000" dirty="0" smtClean="0"/>
            <a:t>$z</a:t>
          </a:r>
          <a:r>
            <a:rPr lang="zh-CN" sz="2000" dirty="0" smtClean="0"/>
            <a:t>、</a:t>
          </a:r>
          <a:r>
            <a:rPr lang="en-US" sz="2000" dirty="0" smtClean="0"/>
            <a:t>$j</a:t>
          </a:r>
          <a:r>
            <a:rPr lang="zh-CN" sz="2000" dirty="0" smtClean="0"/>
            <a:t>任意位置，以及单独著录在</a:t>
          </a:r>
          <a:r>
            <a:rPr lang="en-US" sz="2000" dirty="0" smtClean="0"/>
            <a:t>$a</a:t>
          </a:r>
          <a:r>
            <a:rPr lang="zh-CN" sz="2000" dirty="0" smtClean="0"/>
            <a:t>位置</a:t>
          </a:r>
          <a:endParaRPr lang="zh-CN" altLang="en-US" sz="2000" dirty="0"/>
        </a:p>
      </dgm:t>
    </dgm:pt>
    <dgm:pt modelId="{AEF301A3-4E35-4751-8794-795DBCE96CDD}" type="parTrans" cxnId="{311A5711-A4F9-4DDD-BF66-1CB298A67687}">
      <dgm:prSet/>
      <dgm:spPr/>
      <dgm:t>
        <a:bodyPr/>
        <a:lstStyle/>
        <a:p>
          <a:endParaRPr lang="zh-CN" altLang="en-US" sz="2000"/>
        </a:p>
      </dgm:t>
    </dgm:pt>
    <dgm:pt modelId="{854F28DA-97DE-4A8A-8757-EA67EDD26541}" type="sibTrans" cxnId="{311A5711-A4F9-4DDD-BF66-1CB298A67687}">
      <dgm:prSet/>
      <dgm:spPr/>
      <dgm:t>
        <a:bodyPr/>
        <a:lstStyle/>
        <a:p>
          <a:endParaRPr lang="zh-CN" altLang="en-US" sz="2000"/>
        </a:p>
      </dgm:t>
    </dgm:pt>
    <dgm:pt modelId="{57E6E80B-59C6-4BB9-B568-E7BF30F39B32}">
      <dgm:prSet phldrT="[文本]" custT="1"/>
      <dgm:spPr/>
      <dgm:t>
        <a:bodyPr/>
        <a:lstStyle/>
        <a:p>
          <a:r>
            <a:rPr lang="zh-CN" sz="2000" dirty="0" smtClean="0"/>
            <a:t>主题规范数据更新时，书目数据只能自动更新“</a:t>
          </a:r>
          <a:r>
            <a:rPr lang="en-US" sz="2000" dirty="0" smtClean="0"/>
            <a:t>$a”</a:t>
          </a:r>
          <a:r>
            <a:rPr lang="zh-CN" sz="2000" dirty="0" smtClean="0"/>
            <a:t>位置的主题词，而主题词串中其他位置的词却不能自动更新</a:t>
          </a:r>
          <a:endParaRPr lang="zh-CN" altLang="en-US" sz="2000" dirty="0"/>
        </a:p>
      </dgm:t>
    </dgm:pt>
    <dgm:pt modelId="{4C9BE221-1C4A-4284-AE2F-FE28C047930C}" type="parTrans" cxnId="{82BEF952-96D3-4FDF-95F0-7B67BAA25F3A}">
      <dgm:prSet/>
      <dgm:spPr/>
      <dgm:t>
        <a:bodyPr/>
        <a:lstStyle/>
        <a:p>
          <a:endParaRPr lang="zh-CN" altLang="en-US" sz="2000"/>
        </a:p>
      </dgm:t>
    </dgm:pt>
    <dgm:pt modelId="{89DFB422-B9E4-4364-8429-6FA3EA67FBD6}" type="sibTrans" cxnId="{82BEF952-96D3-4FDF-95F0-7B67BAA25F3A}">
      <dgm:prSet/>
      <dgm:spPr/>
      <dgm:t>
        <a:bodyPr/>
        <a:lstStyle/>
        <a:p>
          <a:endParaRPr lang="zh-CN" altLang="en-US" sz="2000"/>
        </a:p>
      </dgm:t>
    </dgm:pt>
    <dgm:pt modelId="{A79868C7-4A33-4DF9-AC88-593D794F1EDE}">
      <dgm:prSet phldrT="[文本]" custT="1"/>
      <dgm:spPr/>
      <dgm:t>
        <a:bodyPr/>
        <a:lstStyle/>
        <a:p>
          <a:r>
            <a:rPr lang="zh-CN" sz="2000" dirty="0" smtClean="0"/>
            <a:t>造成书目库中同一个主题词因为著录在不同位置上（</a:t>
          </a:r>
          <a:r>
            <a:rPr lang="en-US" sz="2000" dirty="0" smtClean="0"/>
            <a:t>$a</a:t>
          </a:r>
          <a:r>
            <a:rPr lang="zh-CN" sz="2000" dirty="0" smtClean="0"/>
            <a:t>、</a:t>
          </a:r>
          <a:r>
            <a:rPr lang="en-US" sz="2000" dirty="0" smtClean="0"/>
            <a:t>$x</a:t>
          </a:r>
          <a:r>
            <a:rPr lang="zh-CN" sz="2000" dirty="0" smtClean="0"/>
            <a:t>、</a:t>
          </a:r>
          <a:r>
            <a:rPr lang="en-US" sz="2000" dirty="0" smtClean="0"/>
            <a:t>$y</a:t>
          </a:r>
          <a:r>
            <a:rPr lang="zh-CN" sz="2000" dirty="0" smtClean="0"/>
            <a:t>、</a:t>
          </a:r>
          <a:r>
            <a:rPr lang="en-US" sz="2000" dirty="0" smtClean="0"/>
            <a:t>$z</a:t>
          </a:r>
          <a:r>
            <a:rPr lang="zh-CN" sz="2000" dirty="0" smtClean="0"/>
            <a:t>、</a:t>
          </a:r>
          <a:r>
            <a:rPr lang="en-US" sz="2000" dirty="0" smtClean="0"/>
            <a:t>$j</a:t>
          </a:r>
          <a:r>
            <a:rPr lang="zh-CN" sz="2000" dirty="0" smtClean="0"/>
            <a:t>）而出现了不同的词形</a:t>
          </a:r>
          <a:endParaRPr lang="zh-CN" altLang="en-US" sz="2000" dirty="0"/>
        </a:p>
      </dgm:t>
    </dgm:pt>
    <dgm:pt modelId="{EE75CBC8-D125-4D3E-A33C-F27EBA3995B6}" type="parTrans" cxnId="{BC6914EF-17C5-494E-9E7C-6125ACFD1B86}">
      <dgm:prSet/>
      <dgm:spPr/>
      <dgm:t>
        <a:bodyPr/>
        <a:lstStyle/>
        <a:p>
          <a:endParaRPr lang="zh-CN" altLang="en-US" sz="2000"/>
        </a:p>
      </dgm:t>
    </dgm:pt>
    <dgm:pt modelId="{B1B23FDC-C6AA-4466-993B-4F05F747B3A2}" type="sibTrans" cxnId="{BC6914EF-17C5-494E-9E7C-6125ACFD1B86}">
      <dgm:prSet/>
      <dgm:spPr/>
      <dgm:t>
        <a:bodyPr/>
        <a:lstStyle/>
        <a:p>
          <a:endParaRPr lang="zh-CN" altLang="en-US" sz="2000"/>
        </a:p>
      </dgm:t>
    </dgm:pt>
    <dgm:pt modelId="{0D60AE8C-FA86-4F87-9996-B9E5DD427351}">
      <dgm:prSet custT="1"/>
      <dgm:spPr/>
      <dgm:t>
        <a:bodyPr/>
        <a:lstStyle/>
        <a:p>
          <a:r>
            <a:rPr lang="zh-CN" altLang="en-US" sz="2000" dirty="0" smtClean="0"/>
            <a:t>不仅没有达到书目主题数据与主题规范数据的同步修改，而且会造成规范控制混乱。</a:t>
          </a:r>
          <a:endParaRPr lang="zh-CN" altLang="en-US" sz="2000" dirty="0"/>
        </a:p>
      </dgm:t>
    </dgm:pt>
    <dgm:pt modelId="{C07E9487-76A1-4188-A361-67B664BFA179}" type="parTrans" cxnId="{7F621FAD-E4AA-4AAA-9654-15D5660640F6}">
      <dgm:prSet/>
      <dgm:spPr/>
      <dgm:t>
        <a:bodyPr/>
        <a:lstStyle/>
        <a:p>
          <a:endParaRPr lang="zh-CN" altLang="en-US" sz="2000"/>
        </a:p>
      </dgm:t>
    </dgm:pt>
    <dgm:pt modelId="{B3DFBDAE-623B-4673-A10E-7B36DC9A139D}" type="sibTrans" cxnId="{7F621FAD-E4AA-4AAA-9654-15D5660640F6}">
      <dgm:prSet/>
      <dgm:spPr/>
      <dgm:t>
        <a:bodyPr/>
        <a:lstStyle/>
        <a:p>
          <a:endParaRPr lang="zh-CN" altLang="en-US" sz="2000"/>
        </a:p>
      </dgm:t>
    </dgm:pt>
    <dgm:pt modelId="{E0B828B4-0238-4F12-9F96-D90C99F849C0}" type="pres">
      <dgm:prSet presAssocID="{64D62FDE-FA49-4D64-B31C-0C6980A1AD84}" presName="diagram" presStyleCnt="0">
        <dgm:presLayoutVars>
          <dgm:chMax val="1"/>
          <dgm:dir/>
          <dgm:animLvl val="ctr"/>
          <dgm:resizeHandles val="exact"/>
        </dgm:presLayoutVars>
      </dgm:prSet>
      <dgm:spPr/>
      <dgm:t>
        <a:bodyPr/>
        <a:lstStyle/>
        <a:p>
          <a:endParaRPr lang="zh-CN" altLang="en-US"/>
        </a:p>
      </dgm:t>
    </dgm:pt>
    <dgm:pt modelId="{747EAC12-369B-4738-8BAE-416E2F54C0CD}" type="pres">
      <dgm:prSet presAssocID="{64D62FDE-FA49-4D64-B31C-0C6980A1AD84}" presName="matrix" presStyleCnt="0"/>
      <dgm:spPr/>
    </dgm:pt>
    <dgm:pt modelId="{758BC913-BDE1-4B0D-869F-36B4BB6D1C11}" type="pres">
      <dgm:prSet presAssocID="{64D62FDE-FA49-4D64-B31C-0C6980A1AD84}" presName="tile1" presStyleLbl="node1" presStyleIdx="0" presStyleCnt="4"/>
      <dgm:spPr/>
      <dgm:t>
        <a:bodyPr/>
        <a:lstStyle/>
        <a:p>
          <a:endParaRPr lang="zh-CN" altLang="en-US"/>
        </a:p>
      </dgm:t>
    </dgm:pt>
    <dgm:pt modelId="{15A8CB32-59F0-4AF5-9BCF-D5A63B91F7B8}" type="pres">
      <dgm:prSet presAssocID="{64D62FDE-FA49-4D64-B31C-0C6980A1AD84}" presName="tile1text" presStyleLbl="node1" presStyleIdx="0" presStyleCnt="4">
        <dgm:presLayoutVars>
          <dgm:chMax val="0"/>
          <dgm:chPref val="0"/>
          <dgm:bulletEnabled val="1"/>
        </dgm:presLayoutVars>
      </dgm:prSet>
      <dgm:spPr/>
      <dgm:t>
        <a:bodyPr/>
        <a:lstStyle/>
        <a:p>
          <a:endParaRPr lang="zh-CN" altLang="en-US"/>
        </a:p>
      </dgm:t>
    </dgm:pt>
    <dgm:pt modelId="{FDB112DC-46EB-444C-8C87-13D58E9E48A4}" type="pres">
      <dgm:prSet presAssocID="{64D62FDE-FA49-4D64-B31C-0C6980A1AD84}" presName="tile2" presStyleLbl="node1" presStyleIdx="1" presStyleCnt="4"/>
      <dgm:spPr/>
      <dgm:t>
        <a:bodyPr/>
        <a:lstStyle/>
        <a:p>
          <a:endParaRPr lang="zh-CN" altLang="en-US"/>
        </a:p>
      </dgm:t>
    </dgm:pt>
    <dgm:pt modelId="{E780EE7C-E2C9-422A-BA8F-71FD1E1E541E}" type="pres">
      <dgm:prSet presAssocID="{64D62FDE-FA49-4D64-B31C-0C6980A1AD84}" presName="tile2text" presStyleLbl="node1" presStyleIdx="1" presStyleCnt="4">
        <dgm:presLayoutVars>
          <dgm:chMax val="0"/>
          <dgm:chPref val="0"/>
          <dgm:bulletEnabled val="1"/>
        </dgm:presLayoutVars>
      </dgm:prSet>
      <dgm:spPr/>
      <dgm:t>
        <a:bodyPr/>
        <a:lstStyle/>
        <a:p>
          <a:endParaRPr lang="zh-CN" altLang="en-US"/>
        </a:p>
      </dgm:t>
    </dgm:pt>
    <dgm:pt modelId="{430877E8-2EBC-4E38-89B7-940AD967468F}" type="pres">
      <dgm:prSet presAssocID="{64D62FDE-FA49-4D64-B31C-0C6980A1AD84}" presName="tile3" presStyleLbl="node1" presStyleIdx="2" presStyleCnt="4"/>
      <dgm:spPr/>
      <dgm:t>
        <a:bodyPr/>
        <a:lstStyle/>
        <a:p>
          <a:endParaRPr lang="zh-CN" altLang="en-US"/>
        </a:p>
      </dgm:t>
    </dgm:pt>
    <dgm:pt modelId="{8B532D52-66E6-4885-AB24-AA513480D17B}" type="pres">
      <dgm:prSet presAssocID="{64D62FDE-FA49-4D64-B31C-0C6980A1AD84}" presName="tile3text" presStyleLbl="node1" presStyleIdx="2" presStyleCnt="4">
        <dgm:presLayoutVars>
          <dgm:chMax val="0"/>
          <dgm:chPref val="0"/>
          <dgm:bulletEnabled val="1"/>
        </dgm:presLayoutVars>
      </dgm:prSet>
      <dgm:spPr/>
      <dgm:t>
        <a:bodyPr/>
        <a:lstStyle/>
        <a:p>
          <a:endParaRPr lang="zh-CN" altLang="en-US"/>
        </a:p>
      </dgm:t>
    </dgm:pt>
    <dgm:pt modelId="{FF24A5A0-D916-4EA1-84D7-7D026E5610D7}" type="pres">
      <dgm:prSet presAssocID="{64D62FDE-FA49-4D64-B31C-0C6980A1AD84}" presName="tile4" presStyleLbl="node1" presStyleIdx="3" presStyleCnt="4"/>
      <dgm:spPr/>
      <dgm:t>
        <a:bodyPr/>
        <a:lstStyle/>
        <a:p>
          <a:endParaRPr lang="zh-CN" altLang="en-US"/>
        </a:p>
      </dgm:t>
    </dgm:pt>
    <dgm:pt modelId="{F9CA43DE-B2C7-4A9C-812E-5BC2383714F9}" type="pres">
      <dgm:prSet presAssocID="{64D62FDE-FA49-4D64-B31C-0C6980A1AD84}" presName="tile4text" presStyleLbl="node1" presStyleIdx="3" presStyleCnt="4">
        <dgm:presLayoutVars>
          <dgm:chMax val="0"/>
          <dgm:chPref val="0"/>
          <dgm:bulletEnabled val="1"/>
        </dgm:presLayoutVars>
      </dgm:prSet>
      <dgm:spPr/>
      <dgm:t>
        <a:bodyPr/>
        <a:lstStyle/>
        <a:p>
          <a:endParaRPr lang="zh-CN" altLang="en-US"/>
        </a:p>
      </dgm:t>
    </dgm:pt>
    <dgm:pt modelId="{8C65533B-C206-45DE-B577-5DAC28237C0C}" type="pres">
      <dgm:prSet presAssocID="{64D62FDE-FA49-4D64-B31C-0C6980A1AD84}" presName="centerTile" presStyleLbl="fgShp" presStyleIdx="0" presStyleCnt="1" custScaleX="195314" custScaleY="73960">
        <dgm:presLayoutVars>
          <dgm:chMax val="0"/>
          <dgm:chPref val="0"/>
        </dgm:presLayoutVars>
      </dgm:prSet>
      <dgm:spPr/>
      <dgm:t>
        <a:bodyPr/>
        <a:lstStyle/>
        <a:p>
          <a:endParaRPr lang="zh-CN" altLang="en-US"/>
        </a:p>
      </dgm:t>
    </dgm:pt>
  </dgm:ptLst>
  <dgm:cxnLst>
    <dgm:cxn modelId="{B8624D09-C06F-4639-BA85-9ED6C5FC4E78}" srcId="{64D62FDE-FA49-4D64-B31C-0C6980A1AD84}" destId="{A13392EB-A0D9-485A-8138-C91133C8424C}" srcOrd="0" destOrd="0" parTransId="{5A32B9B6-0DE5-4E02-8318-5A0C0E8FFEE0}" sibTransId="{E7B34BA0-5BDA-46E8-8F92-372307D8563B}"/>
    <dgm:cxn modelId="{7E0274C7-33A7-4B13-A2B0-73764B92633C}" type="presOf" srcId="{0D60AE8C-FA86-4F87-9996-B9E5DD427351}" destId="{FF24A5A0-D916-4EA1-84D7-7D026E5610D7}" srcOrd="0" destOrd="0" presId="urn:microsoft.com/office/officeart/2005/8/layout/matrix1"/>
    <dgm:cxn modelId="{0543C8E7-861B-40A9-B178-B973E0DA8AEC}" type="presOf" srcId="{57E6E80B-59C6-4BB9-B568-E7BF30F39B32}" destId="{FDB112DC-46EB-444C-8C87-13D58E9E48A4}" srcOrd="0" destOrd="0" presId="urn:microsoft.com/office/officeart/2005/8/layout/matrix1"/>
    <dgm:cxn modelId="{F99B89E8-F4DD-4FD8-BA2E-4801D6EFC0BF}" type="presOf" srcId="{64D62FDE-FA49-4D64-B31C-0C6980A1AD84}" destId="{E0B828B4-0238-4F12-9F96-D90C99F849C0}" srcOrd="0" destOrd="0" presId="urn:microsoft.com/office/officeart/2005/8/layout/matrix1"/>
    <dgm:cxn modelId="{6F037260-BB80-4979-B57B-248310AB15C4}" type="presOf" srcId="{A79868C7-4A33-4DF9-AC88-593D794F1EDE}" destId="{430877E8-2EBC-4E38-89B7-940AD967468F}" srcOrd="0" destOrd="0" presId="urn:microsoft.com/office/officeart/2005/8/layout/matrix1"/>
    <dgm:cxn modelId="{311A5711-A4F9-4DDD-BF66-1CB298A67687}" srcId="{A13392EB-A0D9-485A-8138-C91133C8424C}" destId="{CB1C660D-3407-49CF-BC9A-0F56150C5502}" srcOrd="0" destOrd="0" parTransId="{AEF301A3-4E35-4751-8794-795DBCE96CDD}" sibTransId="{854F28DA-97DE-4A8A-8757-EA67EDD26541}"/>
    <dgm:cxn modelId="{4CEF7471-0827-42A2-A26E-8AF5C288E485}" type="presOf" srcId="{0D60AE8C-FA86-4F87-9996-B9E5DD427351}" destId="{F9CA43DE-B2C7-4A9C-812E-5BC2383714F9}" srcOrd="1" destOrd="0" presId="urn:microsoft.com/office/officeart/2005/8/layout/matrix1"/>
    <dgm:cxn modelId="{848DED2C-CA83-47E1-9534-AD93397A98AF}" type="presOf" srcId="{57E6E80B-59C6-4BB9-B568-E7BF30F39B32}" destId="{E780EE7C-E2C9-422A-BA8F-71FD1E1E541E}" srcOrd="1" destOrd="0" presId="urn:microsoft.com/office/officeart/2005/8/layout/matrix1"/>
    <dgm:cxn modelId="{82BEF952-96D3-4FDF-95F0-7B67BAA25F3A}" srcId="{A13392EB-A0D9-485A-8138-C91133C8424C}" destId="{57E6E80B-59C6-4BB9-B568-E7BF30F39B32}" srcOrd="1" destOrd="0" parTransId="{4C9BE221-1C4A-4284-AE2F-FE28C047930C}" sibTransId="{89DFB422-B9E4-4364-8429-6FA3EA67FBD6}"/>
    <dgm:cxn modelId="{3D0CB3C4-C54D-4149-B727-4C5217FE1991}" type="presOf" srcId="{A79868C7-4A33-4DF9-AC88-593D794F1EDE}" destId="{8B532D52-66E6-4885-AB24-AA513480D17B}" srcOrd="1" destOrd="0" presId="urn:microsoft.com/office/officeart/2005/8/layout/matrix1"/>
    <dgm:cxn modelId="{BC6914EF-17C5-494E-9E7C-6125ACFD1B86}" srcId="{A13392EB-A0D9-485A-8138-C91133C8424C}" destId="{A79868C7-4A33-4DF9-AC88-593D794F1EDE}" srcOrd="2" destOrd="0" parTransId="{EE75CBC8-D125-4D3E-A33C-F27EBA3995B6}" sibTransId="{B1B23FDC-C6AA-4466-993B-4F05F747B3A2}"/>
    <dgm:cxn modelId="{E8431146-A3DD-43F9-B826-1B87F57B1723}" type="presOf" srcId="{CB1C660D-3407-49CF-BC9A-0F56150C5502}" destId="{758BC913-BDE1-4B0D-869F-36B4BB6D1C11}" srcOrd="0" destOrd="0" presId="urn:microsoft.com/office/officeart/2005/8/layout/matrix1"/>
    <dgm:cxn modelId="{6A536043-3405-48C7-901C-237B5ACA86D5}" type="presOf" srcId="{CB1C660D-3407-49CF-BC9A-0F56150C5502}" destId="{15A8CB32-59F0-4AF5-9BCF-D5A63B91F7B8}" srcOrd="1" destOrd="0" presId="urn:microsoft.com/office/officeart/2005/8/layout/matrix1"/>
    <dgm:cxn modelId="{443A7A0E-F74A-4DBD-AF16-9A3F3FF57DB0}" type="presOf" srcId="{A13392EB-A0D9-485A-8138-C91133C8424C}" destId="{8C65533B-C206-45DE-B577-5DAC28237C0C}" srcOrd="0" destOrd="0" presId="urn:microsoft.com/office/officeart/2005/8/layout/matrix1"/>
    <dgm:cxn modelId="{7F621FAD-E4AA-4AAA-9654-15D5660640F6}" srcId="{A13392EB-A0D9-485A-8138-C91133C8424C}" destId="{0D60AE8C-FA86-4F87-9996-B9E5DD427351}" srcOrd="3" destOrd="0" parTransId="{C07E9487-76A1-4188-A361-67B664BFA179}" sibTransId="{B3DFBDAE-623B-4673-A10E-7B36DC9A139D}"/>
    <dgm:cxn modelId="{7295C130-682A-4C23-9905-A18ABC10AFF4}" type="presParOf" srcId="{E0B828B4-0238-4F12-9F96-D90C99F849C0}" destId="{747EAC12-369B-4738-8BAE-416E2F54C0CD}" srcOrd="0" destOrd="0" presId="urn:microsoft.com/office/officeart/2005/8/layout/matrix1"/>
    <dgm:cxn modelId="{BB0E4EC1-C8D2-4C75-BA93-4834F0BE4773}" type="presParOf" srcId="{747EAC12-369B-4738-8BAE-416E2F54C0CD}" destId="{758BC913-BDE1-4B0D-869F-36B4BB6D1C11}" srcOrd="0" destOrd="0" presId="urn:microsoft.com/office/officeart/2005/8/layout/matrix1"/>
    <dgm:cxn modelId="{F680EF42-DFA1-4CB2-8749-6ECFDA4529DF}" type="presParOf" srcId="{747EAC12-369B-4738-8BAE-416E2F54C0CD}" destId="{15A8CB32-59F0-4AF5-9BCF-D5A63B91F7B8}" srcOrd="1" destOrd="0" presId="urn:microsoft.com/office/officeart/2005/8/layout/matrix1"/>
    <dgm:cxn modelId="{944F4200-8271-4203-A50F-4FC713B9BCF4}" type="presParOf" srcId="{747EAC12-369B-4738-8BAE-416E2F54C0CD}" destId="{FDB112DC-46EB-444C-8C87-13D58E9E48A4}" srcOrd="2" destOrd="0" presId="urn:microsoft.com/office/officeart/2005/8/layout/matrix1"/>
    <dgm:cxn modelId="{736AF3D9-ADE3-4FE3-99B0-6A0C01A325C2}" type="presParOf" srcId="{747EAC12-369B-4738-8BAE-416E2F54C0CD}" destId="{E780EE7C-E2C9-422A-BA8F-71FD1E1E541E}" srcOrd="3" destOrd="0" presId="urn:microsoft.com/office/officeart/2005/8/layout/matrix1"/>
    <dgm:cxn modelId="{A84B56AE-19CF-4DD6-BDE5-2CD5B0AB4C8F}" type="presParOf" srcId="{747EAC12-369B-4738-8BAE-416E2F54C0CD}" destId="{430877E8-2EBC-4E38-89B7-940AD967468F}" srcOrd="4" destOrd="0" presId="urn:microsoft.com/office/officeart/2005/8/layout/matrix1"/>
    <dgm:cxn modelId="{B5D74208-41CE-4F5D-8EF1-800C691C6E76}" type="presParOf" srcId="{747EAC12-369B-4738-8BAE-416E2F54C0CD}" destId="{8B532D52-66E6-4885-AB24-AA513480D17B}" srcOrd="5" destOrd="0" presId="urn:microsoft.com/office/officeart/2005/8/layout/matrix1"/>
    <dgm:cxn modelId="{5DB62D32-47EE-4909-9B7C-659131FEB5D3}" type="presParOf" srcId="{747EAC12-369B-4738-8BAE-416E2F54C0CD}" destId="{FF24A5A0-D916-4EA1-84D7-7D026E5610D7}" srcOrd="6" destOrd="0" presId="urn:microsoft.com/office/officeart/2005/8/layout/matrix1"/>
    <dgm:cxn modelId="{F9CB6AC0-BD35-4685-899B-9A1641BA7FB1}" type="presParOf" srcId="{747EAC12-369B-4738-8BAE-416E2F54C0CD}" destId="{F9CA43DE-B2C7-4A9C-812E-5BC2383714F9}" srcOrd="7" destOrd="0" presId="urn:microsoft.com/office/officeart/2005/8/layout/matrix1"/>
    <dgm:cxn modelId="{071C0892-8B06-41B9-BEB1-8DFD8AF16226}" type="presParOf" srcId="{E0B828B4-0238-4F12-9F96-D90C99F849C0}" destId="{8C65533B-C206-45DE-B577-5DAC28237C0C}"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8BEE24C-7A72-45D0-81AA-3D6C12D2237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623F8166-C649-4390-819B-B2A2F65F5CF4}">
      <dgm:prSet phldrT="[文本]" custT="1"/>
      <dgm:spPr/>
      <dgm:t>
        <a:bodyPr/>
        <a:lstStyle/>
        <a:p>
          <a:r>
            <a:rPr lang="zh-CN" altLang="en-US" sz="2400" dirty="0" smtClean="0"/>
            <a:t>书目库规范控制机制不完善</a:t>
          </a:r>
          <a:endParaRPr lang="zh-CN" altLang="en-US" sz="2400" dirty="0"/>
        </a:p>
      </dgm:t>
    </dgm:pt>
    <dgm:pt modelId="{2220F13C-0F08-49B3-B9E0-1D314350C9A1}" type="parTrans" cxnId="{F2B25E00-E04C-4F7D-8ACE-1D2C8A1F228D}">
      <dgm:prSet/>
      <dgm:spPr/>
      <dgm:t>
        <a:bodyPr/>
        <a:lstStyle/>
        <a:p>
          <a:endParaRPr lang="zh-CN" altLang="en-US"/>
        </a:p>
      </dgm:t>
    </dgm:pt>
    <dgm:pt modelId="{1A9334E8-A976-42B0-8FE4-58CE4BABCE08}" type="sibTrans" cxnId="{F2B25E00-E04C-4F7D-8ACE-1D2C8A1F228D}">
      <dgm:prSet/>
      <dgm:spPr/>
      <dgm:t>
        <a:bodyPr/>
        <a:lstStyle/>
        <a:p>
          <a:endParaRPr lang="zh-CN" altLang="en-US"/>
        </a:p>
      </dgm:t>
    </dgm:pt>
    <dgm:pt modelId="{491AF1F5-DD74-4B29-B7B7-A54094937BAD}">
      <dgm:prSet phldrT="[文本]" custT="1"/>
      <dgm:spPr/>
      <dgm:t>
        <a:bodyPr/>
        <a:lstStyle/>
        <a:p>
          <a:r>
            <a:rPr lang="zh-CN" altLang="en-US" sz="2000" dirty="0" smtClean="0"/>
            <a:t>非规范词没有严格限制输入</a:t>
          </a:r>
          <a:endParaRPr lang="zh-CN" altLang="en-US" sz="2000" dirty="0"/>
        </a:p>
      </dgm:t>
    </dgm:pt>
    <dgm:pt modelId="{8E8F8E10-558F-4FE1-ABFF-7E67EE6E0EF3}" type="parTrans" cxnId="{2068D9BB-1BF5-4C3B-942E-86F319079173}">
      <dgm:prSet/>
      <dgm:spPr/>
      <dgm:t>
        <a:bodyPr/>
        <a:lstStyle/>
        <a:p>
          <a:endParaRPr lang="zh-CN" altLang="en-US"/>
        </a:p>
      </dgm:t>
    </dgm:pt>
    <dgm:pt modelId="{F7970CAE-8EE9-4460-A120-4CD19EB592FF}" type="sibTrans" cxnId="{2068D9BB-1BF5-4C3B-942E-86F319079173}">
      <dgm:prSet/>
      <dgm:spPr/>
      <dgm:t>
        <a:bodyPr/>
        <a:lstStyle/>
        <a:p>
          <a:endParaRPr lang="zh-CN" altLang="en-US"/>
        </a:p>
      </dgm:t>
    </dgm:pt>
    <dgm:pt modelId="{A359BCCD-1A7F-4775-86FA-1F15C22C154E}">
      <dgm:prSet phldrT="[文本]" custT="1"/>
      <dgm:spPr/>
      <dgm:t>
        <a:bodyPr/>
        <a:lstStyle/>
        <a:p>
          <a:r>
            <a:rPr lang="zh-CN" altLang="en-US" sz="2000" dirty="0" smtClean="0"/>
            <a:t>输入入口词，系统不会提示，更不能自动转换成正式主题词</a:t>
          </a:r>
          <a:endParaRPr lang="zh-CN" altLang="en-US" sz="2000" dirty="0"/>
        </a:p>
      </dgm:t>
    </dgm:pt>
    <dgm:pt modelId="{1C2CCD10-56F1-47F7-96A1-3F76F3475929}" type="parTrans" cxnId="{AA5BDCE2-8294-4226-A23B-8DD5ADD8CAC2}">
      <dgm:prSet/>
      <dgm:spPr/>
      <dgm:t>
        <a:bodyPr/>
        <a:lstStyle/>
        <a:p>
          <a:endParaRPr lang="zh-CN" altLang="en-US"/>
        </a:p>
      </dgm:t>
    </dgm:pt>
    <dgm:pt modelId="{0A348801-3853-4DA6-9F5A-52E270EDDD0D}" type="sibTrans" cxnId="{AA5BDCE2-8294-4226-A23B-8DD5ADD8CAC2}">
      <dgm:prSet/>
      <dgm:spPr/>
      <dgm:t>
        <a:bodyPr/>
        <a:lstStyle/>
        <a:p>
          <a:endParaRPr lang="zh-CN" altLang="en-US"/>
        </a:p>
      </dgm:t>
    </dgm:pt>
    <dgm:pt modelId="{E4BB82A9-857D-471B-B5D4-0F395E178113}">
      <dgm:prSet phldrT="[文本]" custT="1"/>
      <dgm:spPr/>
      <dgm:t>
        <a:bodyPr/>
        <a:lstStyle/>
        <a:p>
          <a:r>
            <a:rPr lang="zh-CN" altLang="en-US" sz="2400" dirty="0" smtClean="0"/>
            <a:t>主题规范库维护功能欠缺</a:t>
          </a:r>
          <a:endParaRPr lang="zh-CN" altLang="en-US" sz="2400" dirty="0"/>
        </a:p>
      </dgm:t>
    </dgm:pt>
    <dgm:pt modelId="{83FBD979-E5FD-4466-82D5-1F25D1204F47}" type="parTrans" cxnId="{FE2A3DDE-C2ED-4951-8F93-8EDC87AC978F}">
      <dgm:prSet/>
      <dgm:spPr/>
      <dgm:t>
        <a:bodyPr/>
        <a:lstStyle/>
        <a:p>
          <a:endParaRPr lang="zh-CN" altLang="en-US"/>
        </a:p>
      </dgm:t>
    </dgm:pt>
    <dgm:pt modelId="{70B597CD-AB36-4895-8ABE-A44C149825F7}" type="sibTrans" cxnId="{FE2A3DDE-C2ED-4951-8F93-8EDC87AC978F}">
      <dgm:prSet/>
      <dgm:spPr/>
      <dgm:t>
        <a:bodyPr/>
        <a:lstStyle/>
        <a:p>
          <a:endParaRPr lang="zh-CN" altLang="en-US"/>
        </a:p>
      </dgm:t>
    </dgm:pt>
    <dgm:pt modelId="{A5326967-F699-4302-8961-D5565DD8C199}">
      <dgm:prSet phldrT="[文本]"/>
      <dgm:spPr/>
      <dgm:t>
        <a:bodyPr/>
        <a:lstStyle/>
        <a:p>
          <a:r>
            <a:rPr lang="zh-CN" dirty="0" smtClean="0"/>
            <a:t>没有辅助生成和自动校验功能</a:t>
          </a:r>
          <a:endParaRPr lang="zh-CN" altLang="en-US" dirty="0"/>
        </a:p>
      </dgm:t>
    </dgm:pt>
    <dgm:pt modelId="{4FECBF00-CD58-4D4F-9DC6-43FA47B41CD8}" type="parTrans" cxnId="{F1BE4CEB-6F1D-4436-B2DC-232CCE38A999}">
      <dgm:prSet/>
      <dgm:spPr/>
      <dgm:t>
        <a:bodyPr/>
        <a:lstStyle/>
        <a:p>
          <a:endParaRPr lang="zh-CN" altLang="en-US"/>
        </a:p>
      </dgm:t>
    </dgm:pt>
    <dgm:pt modelId="{F627415E-0F8B-42AC-96FA-A055F3F8F859}" type="sibTrans" cxnId="{F1BE4CEB-6F1D-4436-B2DC-232CCE38A999}">
      <dgm:prSet/>
      <dgm:spPr/>
      <dgm:t>
        <a:bodyPr/>
        <a:lstStyle/>
        <a:p>
          <a:endParaRPr lang="zh-CN" altLang="en-US"/>
        </a:p>
      </dgm:t>
    </dgm:pt>
    <dgm:pt modelId="{3C6BE889-9335-405E-AE9B-5C201FB509BC}">
      <dgm:prSet phldrT="[文本]"/>
      <dgm:spPr/>
      <dgm:t>
        <a:bodyPr/>
        <a:lstStyle/>
        <a:p>
          <a:r>
            <a:rPr lang="zh-CN" dirty="0" smtClean="0"/>
            <a:t>缺乏联动修改、自动推理功能</a:t>
          </a:r>
          <a:endParaRPr lang="zh-CN" altLang="en-US" dirty="0"/>
        </a:p>
      </dgm:t>
    </dgm:pt>
    <dgm:pt modelId="{B1607B48-7F23-413B-9AD7-3938F045575E}" type="parTrans" cxnId="{42A36CB5-D5CE-4D5B-A2BE-E0806DE6F3EF}">
      <dgm:prSet/>
      <dgm:spPr/>
      <dgm:t>
        <a:bodyPr/>
        <a:lstStyle/>
        <a:p>
          <a:endParaRPr lang="zh-CN" altLang="en-US"/>
        </a:p>
      </dgm:t>
    </dgm:pt>
    <dgm:pt modelId="{9ACB6A0F-DEE4-42F6-9BBC-0026DCA9C33F}" type="sibTrans" cxnId="{42A36CB5-D5CE-4D5B-A2BE-E0806DE6F3EF}">
      <dgm:prSet/>
      <dgm:spPr/>
      <dgm:t>
        <a:bodyPr/>
        <a:lstStyle/>
        <a:p>
          <a:endParaRPr lang="zh-CN" altLang="en-US"/>
        </a:p>
      </dgm:t>
    </dgm:pt>
    <dgm:pt modelId="{56DA88D7-F58A-43D9-9F61-EA73D5AD072B}">
      <dgm:prSet phldrT="[文本]"/>
      <dgm:spPr/>
      <dgm:t>
        <a:bodyPr/>
        <a:lstStyle/>
        <a:p>
          <a:r>
            <a:rPr lang="zh-CN" dirty="0" smtClean="0"/>
            <a:t>不支持联机批更新或批新增规范数据功能</a:t>
          </a:r>
          <a:endParaRPr lang="zh-CN" altLang="en-US" dirty="0"/>
        </a:p>
      </dgm:t>
    </dgm:pt>
    <dgm:pt modelId="{D30BBCFE-9895-40E8-AE5E-47D4DA07B5E8}" type="parTrans" cxnId="{6D3DBCAA-9D67-49C4-B732-EDF66941B04D}">
      <dgm:prSet/>
      <dgm:spPr/>
      <dgm:t>
        <a:bodyPr/>
        <a:lstStyle/>
        <a:p>
          <a:endParaRPr lang="zh-CN" altLang="en-US"/>
        </a:p>
      </dgm:t>
    </dgm:pt>
    <dgm:pt modelId="{BCC36E25-4974-4C69-991F-5793ED31A82D}" type="sibTrans" cxnId="{6D3DBCAA-9D67-49C4-B732-EDF66941B04D}">
      <dgm:prSet/>
      <dgm:spPr/>
      <dgm:t>
        <a:bodyPr/>
        <a:lstStyle/>
        <a:p>
          <a:endParaRPr lang="zh-CN" altLang="en-US"/>
        </a:p>
      </dgm:t>
    </dgm:pt>
    <dgm:pt modelId="{0E7BC21D-60A7-4B44-881A-AE91097C826F}" type="pres">
      <dgm:prSet presAssocID="{A8BEE24C-7A72-45D0-81AA-3D6C12D2237A}" presName="diagram" presStyleCnt="0">
        <dgm:presLayoutVars>
          <dgm:chPref val="1"/>
          <dgm:dir/>
          <dgm:animOne val="branch"/>
          <dgm:animLvl val="lvl"/>
          <dgm:resizeHandles/>
        </dgm:presLayoutVars>
      </dgm:prSet>
      <dgm:spPr/>
      <dgm:t>
        <a:bodyPr/>
        <a:lstStyle/>
        <a:p>
          <a:endParaRPr lang="zh-CN" altLang="en-US"/>
        </a:p>
      </dgm:t>
    </dgm:pt>
    <dgm:pt modelId="{B9E210DF-2746-4A42-824F-AE34713FB914}" type="pres">
      <dgm:prSet presAssocID="{623F8166-C649-4390-819B-B2A2F65F5CF4}" presName="root" presStyleCnt="0"/>
      <dgm:spPr/>
    </dgm:pt>
    <dgm:pt modelId="{0572E8EC-68B6-4A74-A355-61BE54E27685}" type="pres">
      <dgm:prSet presAssocID="{623F8166-C649-4390-819B-B2A2F65F5CF4}" presName="rootComposite" presStyleCnt="0"/>
      <dgm:spPr/>
    </dgm:pt>
    <dgm:pt modelId="{A30743AB-DF02-4DD9-9038-E88493C23482}" type="pres">
      <dgm:prSet presAssocID="{623F8166-C649-4390-819B-B2A2F65F5CF4}" presName="rootText" presStyleLbl="node1" presStyleIdx="0" presStyleCnt="2" custScaleX="127186" custLinFactNeighborX="1730" custLinFactNeighborY="2691"/>
      <dgm:spPr/>
      <dgm:t>
        <a:bodyPr/>
        <a:lstStyle/>
        <a:p>
          <a:endParaRPr lang="zh-CN" altLang="en-US"/>
        </a:p>
      </dgm:t>
    </dgm:pt>
    <dgm:pt modelId="{A6125E15-73B0-4A9B-8A7A-17D4A62CC548}" type="pres">
      <dgm:prSet presAssocID="{623F8166-C649-4390-819B-B2A2F65F5CF4}" presName="rootConnector" presStyleLbl="node1" presStyleIdx="0" presStyleCnt="2"/>
      <dgm:spPr/>
      <dgm:t>
        <a:bodyPr/>
        <a:lstStyle/>
        <a:p>
          <a:endParaRPr lang="zh-CN" altLang="en-US"/>
        </a:p>
      </dgm:t>
    </dgm:pt>
    <dgm:pt modelId="{09CC44A8-80DB-4177-8809-15925B3BA610}" type="pres">
      <dgm:prSet presAssocID="{623F8166-C649-4390-819B-B2A2F65F5CF4}" presName="childShape" presStyleCnt="0"/>
      <dgm:spPr/>
    </dgm:pt>
    <dgm:pt modelId="{110ECCF1-3C57-4C9F-92B8-4D33596E06A1}" type="pres">
      <dgm:prSet presAssocID="{8E8F8E10-558F-4FE1-ABFF-7E67EE6E0EF3}" presName="Name13" presStyleLbl="parChTrans1D2" presStyleIdx="0" presStyleCnt="5"/>
      <dgm:spPr/>
      <dgm:t>
        <a:bodyPr/>
        <a:lstStyle/>
        <a:p>
          <a:endParaRPr lang="zh-CN" altLang="en-US"/>
        </a:p>
      </dgm:t>
    </dgm:pt>
    <dgm:pt modelId="{CE34E5F0-1408-43CC-AA72-638D328F8BC7}" type="pres">
      <dgm:prSet presAssocID="{491AF1F5-DD74-4B29-B7B7-A54094937BAD}" presName="childText" presStyleLbl="bgAcc1" presStyleIdx="0" presStyleCnt="5" custScaleX="138616" custScaleY="129212" custLinFactNeighborX="6887" custLinFactNeighborY="-783">
        <dgm:presLayoutVars>
          <dgm:bulletEnabled val="1"/>
        </dgm:presLayoutVars>
      </dgm:prSet>
      <dgm:spPr/>
      <dgm:t>
        <a:bodyPr/>
        <a:lstStyle/>
        <a:p>
          <a:endParaRPr lang="zh-CN" altLang="en-US"/>
        </a:p>
      </dgm:t>
    </dgm:pt>
    <dgm:pt modelId="{5F478074-4DAC-43D0-90E0-D68BC0F260E7}" type="pres">
      <dgm:prSet presAssocID="{1C2CCD10-56F1-47F7-96A1-3F76F3475929}" presName="Name13" presStyleLbl="parChTrans1D2" presStyleIdx="1" presStyleCnt="5"/>
      <dgm:spPr/>
      <dgm:t>
        <a:bodyPr/>
        <a:lstStyle/>
        <a:p>
          <a:endParaRPr lang="zh-CN" altLang="en-US"/>
        </a:p>
      </dgm:t>
    </dgm:pt>
    <dgm:pt modelId="{AF3BA21E-62CE-4FD2-8B49-8073143DBC83}" type="pres">
      <dgm:prSet presAssocID="{A359BCCD-1A7F-4775-86FA-1F15C22C154E}" presName="childText" presStyleLbl="bgAcc1" presStyleIdx="1" presStyleCnt="5" custScaleX="134471" custScaleY="163118" custLinFactNeighborX="6887" custLinFactNeighborY="5796">
        <dgm:presLayoutVars>
          <dgm:bulletEnabled val="1"/>
        </dgm:presLayoutVars>
      </dgm:prSet>
      <dgm:spPr/>
      <dgm:t>
        <a:bodyPr/>
        <a:lstStyle/>
        <a:p>
          <a:endParaRPr lang="zh-CN" altLang="en-US"/>
        </a:p>
      </dgm:t>
    </dgm:pt>
    <dgm:pt modelId="{926900D4-A72D-4A95-82E7-41943A50167A}" type="pres">
      <dgm:prSet presAssocID="{E4BB82A9-857D-471B-B5D4-0F395E178113}" presName="root" presStyleCnt="0"/>
      <dgm:spPr/>
    </dgm:pt>
    <dgm:pt modelId="{3B6BF721-A428-4ED2-89BD-5283EA1FEFC6}" type="pres">
      <dgm:prSet presAssocID="{E4BB82A9-857D-471B-B5D4-0F395E178113}" presName="rootComposite" presStyleCnt="0"/>
      <dgm:spPr/>
    </dgm:pt>
    <dgm:pt modelId="{B4FFEF07-401F-46E2-BDDB-DB072D4A85E4}" type="pres">
      <dgm:prSet presAssocID="{E4BB82A9-857D-471B-B5D4-0F395E178113}" presName="rootText" presStyleLbl="node1" presStyleIdx="1" presStyleCnt="2" custScaleX="125313"/>
      <dgm:spPr/>
      <dgm:t>
        <a:bodyPr/>
        <a:lstStyle/>
        <a:p>
          <a:endParaRPr lang="zh-CN" altLang="en-US"/>
        </a:p>
      </dgm:t>
    </dgm:pt>
    <dgm:pt modelId="{79C54F6E-8EFE-47DB-9345-76ED40B28942}" type="pres">
      <dgm:prSet presAssocID="{E4BB82A9-857D-471B-B5D4-0F395E178113}" presName="rootConnector" presStyleLbl="node1" presStyleIdx="1" presStyleCnt="2"/>
      <dgm:spPr/>
      <dgm:t>
        <a:bodyPr/>
        <a:lstStyle/>
        <a:p>
          <a:endParaRPr lang="zh-CN" altLang="en-US"/>
        </a:p>
      </dgm:t>
    </dgm:pt>
    <dgm:pt modelId="{AEB1BA32-DF85-40AF-9ACD-1A6ABF468EAB}" type="pres">
      <dgm:prSet presAssocID="{E4BB82A9-857D-471B-B5D4-0F395E178113}" presName="childShape" presStyleCnt="0"/>
      <dgm:spPr/>
    </dgm:pt>
    <dgm:pt modelId="{DB51E6D7-E8F3-474A-86E3-4A7D24445B4B}" type="pres">
      <dgm:prSet presAssocID="{4FECBF00-CD58-4D4F-9DC6-43FA47B41CD8}" presName="Name13" presStyleLbl="parChTrans1D2" presStyleIdx="2" presStyleCnt="5"/>
      <dgm:spPr/>
      <dgm:t>
        <a:bodyPr/>
        <a:lstStyle/>
        <a:p>
          <a:endParaRPr lang="zh-CN" altLang="en-US"/>
        </a:p>
      </dgm:t>
    </dgm:pt>
    <dgm:pt modelId="{E3FE32FF-BF06-488F-8A0B-09D9E815E3E5}" type="pres">
      <dgm:prSet presAssocID="{A5326967-F699-4302-8961-D5565DD8C199}" presName="childText" presStyleLbl="bgAcc1" presStyleIdx="2" presStyleCnt="5" custScaleX="121033" custLinFactNeighborX="8975" custLinFactNeighborY="-783">
        <dgm:presLayoutVars>
          <dgm:bulletEnabled val="1"/>
        </dgm:presLayoutVars>
      </dgm:prSet>
      <dgm:spPr/>
      <dgm:t>
        <a:bodyPr/>
        <a:lstStyle/>
        <a:p>
          <a:endParaRPr lang="zh-CN" altLang="en-US"/>
        </a:p>
      </dgm:t>
    </dgm:pt>
    <dgm:pt modelId="{C4DFF9D4-04C9-43D4-86F1-2F7BFE17BE09}" type="pres">
      <dgm:prSet presAssocID="{B1607B48-7F23-413B-9AD7-3938F045575E}" presName="Name13" presStyleLbl="parChTrans1D2" presStyleIdx="3" presStyleCnt="5"/>
      <dgm:spPr/>
      <dgm:t>
        <a:bodyPr/>
        <a:lstStyle/>
        <a:p>
          <a:endParaRPr lang="zh-CN" altLang="en-US"/>
        </a:p>
      </dgm:t>
    </dgm:pt>
    <dgm:pt modelId="{CDD526E6-027F-4852-BA95-4D3703306F56}" type="pres">
      <dgm:prSet presAssocID="{3C6BE889-9335-405E-AE9B-5C201FB509BC}" presName="childText" presStyleLbl="bgAcc1" presStyleIdx="3" presStyleCnt="5" custScaleX="121299" custLinFactNeighborX="8975" custLinFactNeighborY="-1536">
        <dgm:presLayoutVars>
          <dgm:bulletEnabled val="1"/>
        </dgm:presLayoutVars>
      </dgm:prSet>
      <dgm:spPr/>
      <dgm:t>
        <a:bodyPr/>
        <a:lstStyle/>
        <a:p>
          <a:endParaRPr lang="zh-CN" altLang="en-US"/>
        </a:p>
      </dgm:t>
    </dgm:pt>
    <dgm:pt modelId="{0D80AB19-4A78-4087-B33C-F3E6DC4F436C}" type="pres">
      <dgm:prSet presAssocID="{D30BBCFE-9895-40E8-AE5E-47D4DA07B5E8}" presName="Name13" presStyleLbl="parChTrans1D2" presStyleIdx="4" presStyleCnt="5"/>
      <dgm:spPr/>
      <dgm:t>
        <a:bodyPr/>
        <a:lstStyle/>
        <a:p>
          <a:endParaRPr lang="zh-CN" altLang="en-US"/>
        </a:p>
      </dgm:t>
    </dgm:pt>
    <dgm:pt modelId="{9DDBB4D7-79E2-41D7-A91A-0D013FB10EE1}" type="pres">
      <dgm:prSet presAssocID="{56DA88D7-F58A-43D9-9F61-EA73D5AD072B}" presName="childText" presStyleLbl="bgAcc1" presStyleIdx="4" presStyleCnt="5" custScaleX="115775" custLinFactNeighborX="13543" custLinFactNeighborY="31">
        <dgm:presLayoutVars>
          <dgm:bulletEnabled val="1"/>
        </dgm:presLayoutVars>
      </dgm:prSet>
      <dgm:spPr/>
      <dgm:t>
        <a:bodyPr/>
        <a:lstStyle/>
        <a:p>
          <a:endParaRPr lang="zh-CN" altLang="en-US"/>
        </a:p>
      </dgm:t>
    </dgm:pt>
  </dgm:ptLst>
  <dgm:cxnLst>
    <dgm:cxn modelId="{37C716F5-ABD7-4CEF-B82A-A9EC806DF419}" type="presOf" srcId="{A8BEE24C-7A72-45D0-81AA-3D6C12D2237A}" destId="{0E7BC21D-60A7-4B44-881A-AE91097C826F}" srcOrd="0" destOrd="0" presId="urn:microsoft.com/office/officeart/2005/8/layout/hierarchy3"/>
    <dgm:cxn modelId="{606B705A-A81B-4772-B324-21A1539F1ED8}" type="presOf" srcId="{A5326967-F699-4302-8961-D5565DD8C199}" destId="{E3FE32FF-BF06-488F-8A0B-09D9E815E3E5}" srcOrd="0" destOrd="0" presId="urn:microsoft.com/office/officeart/2005/8/layout/hierarchy3"/>
    <dgm:cxn modelId="{5555A9EE-4B73-428C-A280-6786292CBDA9}" type="presOf" srcId="{E4BB82A9-857D-471B-B5D4-0F395E178113}" destId="{B4FFEF07-401F-46E2-BDDB-DB072D4A85E4}" srcOrd="0" destOrd="0" presId="urn:microsoft.com/office/officeart/2005/8/layout/hierarchy3"/>
    <dgm:cxn modelId="{6ACE1F9F-B0DF-483D-85BE-DE6EFFC81F06}" type="presOf" srcId="{623F8166-C649-4390-819B-B2A2F65F5CF4}" destId="{A6125E15-73B0-4A9B-8A7A-17D4A62CC548}" srcOrd="1" destOrd="0" presId="urn:microsoft.com/office/officeart/2005/8/layout/hierarchy3"/>
    <dgm:cxn modelId="{D345F78B-A256-4D62-A76B-C84820CE4E4D}" type="presOf" srcId="{56DA88D7-F58A-43D9-9F61-EA73D5AD072B}" destId="{9DDBB4D7-79E2-41D7-A91A-0D013FB10EE1}" srcOrd="0" destOrd="0" presId="urn:microsoft.com/office/officeart/2005/8/layout/hierarchy3"/>
    <dgm:cxn modelId="{F2B25E00-E04C-4F7D-8ACE-1D2C8A1F228D}" srcId="{A8BEE24C-7A72-45D0-81AA-3D6C12D2237A}" destId="{623F8166-C649-4390-819B-B2A2F65F5CF4}" srcOrd="0" destOrd="0" parTransId="{2220F13C-0F08-49B3-B9E0-1D314350C9A1}" sibTransId="{1A9334E8-A976-42B0-8FE4-58CE4BABCE08}"/>
    <dgm:cxn modelId="{2068D9BB-1BF5-4C3B-942E-86F319079173}" srcId="{623F8166-C649-4390-819B-B2A2F65F5CF4}" destId="{491AF1F5-DD74-4B29-B7B7-A54094937BAD}" srcOrd="0" destOrd="0" parTransId="{8E8F8E10-558F-4FE1-ABFF-7E67EE6E0EF3}" sibTransId="{F7970CAE-8EE9-4460-A120-4CD19EB592FF}"/>
    <dgm:cxn modelId="{2C1BE583-B34E-4735-988D-1D0DFD5683CD}" type="presOf" srcId="{A359BCCD-1A7F-4775-86FA-1F15C22C154E}" destId="{AF3BA21E-62CE-4FD2-8B49-8073143DBC83}" srcOrd="0" destOrd="0" presId="urn:microsoft.com/office/officeart/2005/8/layout/hierarchy3"/>
    <dgm:cxn modelId="{87FB2484-FB41-4799-9D1C-AB17A510997E}" type="presOf" srcId="{8E8F8E10-558F-4FE1-ABFF-7E67EE6E0EF3}" destId="{110ECCF1-3C57-4C9F-92B8-4D33596E06A1}" srcOrd="0" destOrd="0" presId="urn:microsoft.com/office/officeart/2005/8/layout/hierarchy3"/>
    <dgm:cxn modelId="{FE2A3DDE-C2ED-4951-8F93-8EDC87AC978F}" srcId="{A8BEE24C-7A72-45D0-81AA-3D6C12D2237A}" destId="{E4BB82A9-857D-471B-B5D4-0F395E178113}" srcOrd="1" destOrd="0" parTransId="{83FBD979-E5FD-4466-82D5-1F25D1204F47}" sibTransId="{70B597CD-AB36-4895-8ABE-A44C149825F7}"/>
    <dgm:cxn modelId="{42A36CB5-D5CE-4D5B-A2BE-E0806DE6F3EF}" srcId="{E4BB82A9-857D-471B-B5D4-0F395E178113}" destId="{3C6BE889-9335-405E-AE9B-5C201FB509BC}" srcOrd="1" destOrd="0" parTransId="{B1607B48-7F23-413B-9AD7-3938F045575E}" sibTransId="{9ACB6A0F-DEE4-42F6-9BBC-0026DCA9C33F}"/>
    <dgm:cxn modelId="{AA5BDCE2-8294-4226-A23B-8DD5ADD8CAC2}" srcId="{623F8166-C649-4390-819B-B2A2F65F5CF4}" destId="{A359BCCD-1A7F-4775-86FA-1F15C22C154E}" srcOrd="1" destOrd="0" parTransId="{1C2CCD10-56F1-47F7-96A1-3F76F3475929}" sibTransId="{0A348801-3853-4DA6-9F5A-52E270EDDD0D}"/>
    <dgm:cxn modelId="{52322986-3127-4A99-B77D-CCA30BA88DC2}" type="presOf" srcId="{3C6BE889-9335-405E-AE9B-5C201FB509BC}" destId="{CDD526E6-027F-4852-BA95-4D3703306F56}" srcOrd="0" destOrd="0" presId="urn:microsoft.com/office/officeart/2005/8/layout/hierarchy3"/>
    <dgm:cxn modelId="{6ACCFC81-8C25-417D-A010-5E9D1474E889}" type="presOf" srcId="{D30BBCFE-9895-40E8-AE5E-47D4DA07B5E8}" destId="{0D80AB19-4A78-4087-B33C-F3E6DC4F436C}" srcOrd="0" destOrd="0" presId="urn:microsoft.com/office/officeart/2005/8/layout/hierarchy3"/>
    <dgm:cxn modelId="{FE193A7C-6D70-4759-B422-EA6CB6E3F682}" type="presOf" srcId="{1C2CCD10-56F1-47F7-96A1-3F76F3475929}" destId="{5F478074-4DAC-43D0-90E0-D68BC0F260E7}" srcOrd="0" destOrd="0" presId="urn:microsoft.com/office/officeart/2005/8/layout/hierarchy3"/>
    <dgm:cxn modelId="{96544B23-6D16-4F42-AFDF-0A630909D9FA}" type="presOf" srcId="{4FECBF00-CD58-4D4F-9DC6-43FA47B41CD8}" destId="{DB51E6D7-E8F3-474A-86E3-4A7D24445B4B}" srcOrd="0" destOrd="0" presId="urn:microsoft.com/office/officeart/2005/8/layout/hierarchy3"/>
    <dgm:cxn modelId="{45B73F7E-740F-44C6-B8C2-529B18FB152B}" type="presOf" srcId="{623F8166-C649-4390-819B-B2A2F65F5CF4}" destId="{A30743AB-DF02-4DD9-9038-E88493C23482}" srcOrd="0" destOrd="0" presId="urn:microsoft.com/office/officeart/2005/8/layout/hierarchy3"/>
    <dgm:cxn modelId="{F1BE4CEB-6F1D-4436-B2DC-232CCE38A999}" srcId="{E4BB82A9-857D-471B-B5D4-0F395E178113}" destId="{A5326967-F699-4302-8961-D5565DD8C199}" srcOrd="0" destOrd="0" parTransId="{4FECBF00-CD58-4D4F-9DC6-43FA47B41CD8}" sibTransId="{F627415E-0F8B-42AC-96FA-A055F3F8F859}"/>
    <dgm:cxn modelId="{4E45A70A-3BC9-466E-B239-ED9AF76F3BAA}" type="presOf" srcId="{491AF1F5-DD74-4B29-B7B7-A54094937BAD}" destId="{CE34E5F0-1408-43CC-AA72-638D328F8BC7}" srcOrd="0" destOrd="0" presId="urn:microsoft.com/office/officeart/2005/8/layout/hierarchy3"/>
    <dgm:cxn modelId="{6D3DBCAA-9D67-49C4-B732-EDF66941B04D}" srcId="{E4BB82A9-857D-471B-B5D4-0F395E178113}" destId="{56DA88D7-F58A-43D9-9F61-EA73D5AD072B}" srcOrd="2" destOrd="0" parTransId="{D30BBCFE-9895-40E8-AE5E-47D4DA07B5E8}" sibTransId="{BCC36E25-4974-4C69-991F-5793ED31A82D}"/>
    <dgm:cxn modelId="{0C421EB1-9D19-4E40-9221-2D77357B3BA3}" type="presOf" srcId="{B1607B48-7F23-413B-9AD7-3938F045575E}" destId="{C4DFF9D4-04C9-43D4-86F1-2F7BFE17BE09}" srcOrd="0" destOrd="0" presId="urn:microsoft.com/office/officeart/2005/8/layout/hierarchy3"/>
    <dgm:cxn modelId="{32C987E1-3491-4E3B-90C9-E30F0FBB5280}" type="presOf" srcId="{E4BB82A9-857D-471B-B5D4-0F395E178113}" destId="{79C54F6E-8EFE-47DB-9345-76ED40B28942}" srcOrd="1" destOrd="0" presId="urn:microsoft.com/office/officeart/2005/8/layout/hierarchy3"/>
    <dgm:cxn modelId="{29F7A295-823D-45CF-8B9A-E942232697CE}" type="presParOf" srcId="{0E7BC21D-60A7-4B44-881A-AE91097C826F}" destId="{B9E210DF-2746-4A42-824F-AE34713FB914}" srcOrd="0" destOrd="0" presId="urn:microsoft.com/office/officeart/2005/8/layout/hierarchy3"/>
    <dgm:cxn modelId="{F2E97FD4-D78C-4F7D-B818-4C776628B6DA}" type="presParOf" srcId="{B9E210DF-2746-4A42-824F-AE34713FB914}" destId="{0572E8EC-68B6-4A74-A355-61BE54E27685}" srcOrd="0" destOrd="0" presId="urn:microsoft.com/office/officeart/2005/8/layout/hierarchy3"/>
    <dgm:cxn modelId="{575B9A8F-0B3B-4D06-A1C0-557FF789526D}" type="presParOf" srcId="{0572E8EC-68B6-4A74-A355-61BE54E27685}" destId="{A30743AB-DF02-4DD9-9038-E88493C23482}" srcOrd="0" destOrd="0" presId="urn:microsoft.com/office/officeart/2005/8/layout/hierarchy3"/>
    <dgm:cxn modelId="{D9C55BD3-928F-4218-B078-3E57229C3A6D}" type="presParOf" srcId="{0572E8EC-68B6-4A74-A355-61BE54E27685}" destId="{A6125E15-73B0-4A9B-8A7A-17D4A62CC548}" srcOrd="1" destOrd="0" presId="urn:microsoft.com/office/officeart/2005/8/layout/hierarchy3"/>
    <dgm:cxn modelId="{BD883F35-B941-4364-9C75-F8665A73DE3E}" type="presParOf" srcId="{B9E210DF-2746-4A42-824F-AE34713FB914}" destId="{09CC44A8-80DB-4177-8809-15925B3BA610}" srcOrd="1" destOrd="0" presId="urn:microsoft.com/office/officeart/2005/8/layout/hierarchy3"/>
    <dgm:cxn modelId="{5C8EB78A-E225-4F8A-98E6-1836D6B26090}" type="presParOf" srcId="{09CC44A8-80DB-4177-8809-15925B3BA610}" destId="{110ECCF1-3C57-4C9F-92B8-4D33596E06A1}" srcOrd="0" destOrd="0" presId="urn:microsoft.com/office/officeart/2005/8/layout/hierarchy3"/>
    <dgm:cxn modelId="{648B3B8E-8A82-42E6-A2E6-53EDE8862A88}" type="presParOf" srcId="{09CC44A8-80DB-4177-8809-15925B3BA610}" destId="{CE34E5F0-1408-43CC-AA72-638D328F8BC7}" srcOrd="1" destOrd="0" presId="urn:microsoft.com/office/officeart/2005/8/layout/hierarchy3"/>
    <dgm:cxn modelId="{B5788225-7ED5-4068-9693-94A3385E7C30}" type="presParOf" srcId="{09CC44A8-80DB-4177-8809-15925B3BA610}" destId="{5F478074-4DAC-43D0-90E0-D68BC0F260E7}" srcOrd="2" destOrd="0" presId="urn:microsoft.com/office/officeart/2005/8/layout/hierarchy3"/>
    <dgm:cxn modelId="{DD0510D9-C447-4D85-834E-C0002193A9B3}" type="presParOf" srcId="{09CC44A8-80DB-4177-8809-15925B3BA610}" destId="{AF3BA21E-62CE-4FD2-8B49-8073143DBC83}" srcOrd="3" destOrd="0" presId="urn:microsoft.com/office/officeart/2005/8/layout/hierarchy3"/>
    <dgm:cxn modelId="{554BD01D-41A3-4B26-9508-CDB854D2BF57}" type="presParOf" srcId="{0E7BC21D-60A7-4B44-881A-AE91097C826F}" destId="{926900D4-A72D-4A95-82E7-41943A50167A}" srcOrd="1" destOrd="0" presId="urn:microsoft.com/office/officeart/2005/8/layout/hierarchy3"/>
    <dgm:cxn modelId="{9F32AC21-C40C-433F-876D-9D9DAF56D420}" type="presParOf" srcId="{926900D4-A72D-4A95-82E7-41943A50167A}" destId="{3B6BF721-A428-4ED2-89BD-5283EA1FEFC6}" srcOrd="0" destOrd="0" presId="urn:microsoft.com/office/officeart/2005/8/layout/hierarchy3"/>
    <dgm:cxn modelId="{C79005B0-6F9F-45BE-B3C2-8C324396AE48}" type="presParOf" srcId="{3B6BF721-A428-4ED2-89BD-5283EA1FEFC6}" destId="{B4FFEF07-401F-46E2-BDDB-DB072D4A85E4}" srcOrd="0" destOrd="0" presId="urn:microsoft.com/office/officeart/2005/8/layout/hierarchy3"/>
    <dgm:cxn modelId="{D9168DF9-C18D-4D6B-A4B1-7762E6CB3226}" type="presParOf" srcId="{3B6BF721-A428-4ED2-89BD-5283EA1FEFC6}" destId="{79C54F6E-8EFE-47DB-9345-76ED40B28942}" srcOrd="1" destOrd="0" presId="urn:microsoft.com/office/officeart/2005/8/layout/hierarchy3"/>
    <dgm:cxn modelId="{8C91CBDA-4B92-467B-A963-7995488746C9}" type="presParOf" srcId="{926900D4-A72D-4A95-82E7-41943A50167A}" destId="{AEB1BA32-DF85-40AF-9ACD-1A6ABF468EAB}" srcOrd="1" destOrd="0" presId="urn:microsoft.com/office/officeart/2005/8/layout/hierarchy3"/>
    <dgm:cxn modelId="{E501DAD8-98A9-4974-991F-A8EFC00D50D6}" type="presParOf" srcId="{AEB1BA32-DF85-40AF-9ACD-1A6ABF468EAB}" destId="{DB51E6D7-E8F3-474A-86E3-4A7D24445B4B}" srcOrd="0" destOrd="0" presId="urn:microsoft.com/office/officeart/2005/8/layout/hierarchy3"/>
    <dgm:cxn modelId="{081511E8-9872-4DA6-886C-EFBE7B1B1C65}" type="presParOf" srcId="{AEB1BA32-DF85-40AF-9ACD-1A6ABF468EAB}" destId="{E3FE32FF-BF06-488F-8A0B-09D9E815E3E5}" srcOrd="1" destOrd="0" presId="urn:microsoft.com/office/officeart/2005/8/layout/hierarchy3"/>
    <dgm:cxn modelId="{1395ADB0-0EA3-4958-B788-58BA3393094A}" type="presParOf" srcId="{AEB1BA32-DF85-40AF-9ACD-1A6ABF468EAB}" destId="{C4DFF9D4-04C9-43D4-86F1-2F7BFE17BE09}" srcOrd="2" destOrd="0" presId="urn:microsoft.com/office/officeart/2005/8/layout/hierarchy3"/>
    <dgm:cxn modelId="{20927EEF-6ED5-4389-962B-0C05113E7164}" type="presParOf" srcId="{AEB1BA32-DF85-40AF-9ACD-1A6ABF468EAB}" destId="{CDD526E6-027F-4852-BA95-4D3703306F56}" srcOrd="3" destOrd="0" presId="urn:microsoft.com/office/officeart/2005/8/layout/hierarchy3"/>
    <dgm:cxn modelId="{CD392172-9AD0-4C6D-8226-9EBE4FEAAC8C}" type="presParOf" srcId="{AEB1BA32-DF85-40AF-9ACD-1A6ABF468EAB}" destId="{0D80AB19-4A78-4087-B33C-F3E6DC4F436C}" srcOrd="4" destOrd="0" presId="urn:microsoft.com/office/officeart/2005/8/layout/hierarchy3"/>
    <dgm:cxn modelId="{24ED93F9-CF07-4473-9B0F-E67CB979B734}" type="presParOf" srcId="{AEB1BA32-DF85-40AF-9ACD-1A6ABF468EAB}" destId="{9DDBB4D7-79E2-41D7-A91A-0D013FB10EE1}"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CCCF635-FFA7-4026-9841-EDCC077532E8}" type="doc">
      <dgm:prSet loTypeId="urn:microsoft.com/office/officeart/2008/layout/SquareAccentList" loCatId="list" qsTypeId="urn:microsoft.com/office/officeart/2005/8/quickstyle/simple5" qsCatId="simple" csTypeId="urn:microsoft.com/office/officeart/2005/8/colors/accent1_2" csCatId="accent1" phldr="1"/>
      <dgm:spPr/>
      <dgm:t>
        <a:bodyPr/>
        <a:lstStyle/>
        <a:p>
          <a:endParaRPr lang="zh-CN" altLang="en-US"/>
        </a:p>
      </dgm:t>
    </dgm:pt>
    <dgm:pt modelId="{94D248F3-9493-4E72-962A-2EDB989E3947}">
      <dgm:prSet phldrT="[文本]"/>
      <dgm:spPr/>
      <dgm:t>
        <a:bodyPr/>
        <a:lstStyle/>
        <a:p>
          <a:endParaRPr lang="zh-CN" altLang="en-US" dirty="0"/>
        </a:p>
      </dgm:t>
    </dgm:pt>
    <dgm:pt modelId="{928865C0-323C-47FF-8D2C-F420F6A4DEBE}" type="parTrans" cxnId="{6C7CB714-517C-42F8-9816-51B30F8DBB68}">
      <dgm:prSet/>
      <dgm:spPr/>
      <dgm:t>
        <a:bodyPr/>
        <a:lstStyle/>
        <a:p>
          <a:endParaRPr lang="zh-CN" altLang="en-US"/>
        </a:p>
      </dgm:t>
    </dgm:pt>
    <dgm:pt modelId="{2072701D-2B6D-4446-ACB8-21B3C105EC94}" type="sibTrans" cxnId="{6C7CB714-517C-42F8-9816-51B30F8DBB68}">
      <dgm:prSet/>
      <dgm:spPr/>
      <dgm:t>
        <a:bodyPr/>
        <a:lstStyle/>
        <a:p>
          <a:endParaRPr lang="zh-CN" altLang="en-US"/>
        </a:p>
      </dgm:t>
    </dgm:pt>
    <dgm:pt modelId="{63B04BC8-60B4-4002-907C-28AA0942AC6D}">
      <dgm:prSet phldrT="[文本]" custT="1"/>
      <dgm:spPr/>
      <dgm:t>
        <a:bodyPr/>
        <a:lstStyle/>
        <a:p>
          <a:r>
            <a:rPr kumimoji="0" lang="zh-CN" sz="2000" b="0" i="0" u="none" strike="noStrike" cap="none" normalizeH="0" baseline="0" dirty="0" smtClean="0">
              <a:ln>
                <a:noFill/>
              </a:ln>
              <a:solidFill>
                <a:srgbClr val="000000"/>
              </a:solidFill>
              <a:effectLst/>
              <a:latin typeface="+mn-ea"/>
              <a:cs typeface="Microsoft Uighur" pitchFamily="2" charset="-78"/>
            </a:rPr>
            <a:t>书目主题标引仍然采用组配标引模式，即主题词串的形式</a:t>
          </a:r>
          <a:endParaRPr lang="zh-CN" altLang="en-US" sz="2000" dirty="0"/>
        </a:p>
      </dgm:t>
    </dgm:pt>
    <dgm:pt modelId="{C386F41A-FDD8-44B6-AE90-B0D723AD0D16}" type="parTrans" cxnId="{A86F0C1D-DF94-42BF-9664-42743AE88265}">
      <dgm:prSet/>
      <dgm:spPr/>
      <dgm:t>
        <a:bodyPr/>
        <a:lstStyle/>
        <a:p>
          <a:endParaRPr lang="zh-CN" altLang="en-US"/>
        </a:p>
      </dgm:t>
    </dgm:pt>
    <dgm:pt modelId="{C4FB2BBF-FF20-4D30-A090-D27805D25A66}" type="sibTrans" cxnId="{A86F0C1D-DF94-42BF-9664-42743AE88265}">
      <dgm:prSet/>
      <dgm:spPr/>
      <dgm:t>
        <a:bodyPr/>
        <a:lstStyle/>
        <a:p>
          <a:endParaRPr lang="zh-CN" altLang="en-US"/>
        </a:p>
      </dgm:t>
    </dgm:pt>
    <dgm:pt modelId="{E8491935-1C12-4ABC-BC30-FD7055C7EB4D}">
      <dgm:prSet phldrT="[文本]" custT="1"/>
      <dgm:spPr/>
      <dgm:t>
        <a:bodyPr/>
        <a:lstStyle/>
        <a:p>
          <a:r>
            <a:rPr kumimoji="0" lang="zh-CN" sz="2000" b="0" i="0" u="none" strike="noStrike" cap="none" normalizeH="0" baseline="0" dirty="0" smtClean="0">
              <a:ln>
                <a:noFill/>
              </a:ln>
              <a:solidFill>
                <a:srgbClr val="000000"/>
              </a:solidFill>
              <a:effectLst/>
              <a:latin typeface="+mn-ea"/>
              <a:cs typeface="Microsoft Uighur" pitchFamily="2" charset="-78"/>
            </a:rPr>
            <a:t>编目员不需要再对每个子字段对应主题词单独重复著录，即只著录主题词串形式：</a:t>
          </a:r>
          <a:r>
            <a:rPr kumimoji="0" lang="en-US" altLang="zh-CN" sz="2000" b="0" i="0" u="none" strike="noStrike" cap="none" normalizeH="0" baseline="0" dirty="0" smtClean="0">
              <a:ln>
                <a:noFill/>
              </a:ln>
              <a:solidFill>
                <a:srgbClr val="000000"/>
              </a:solidFill>
              <a:effectLst/>
              <a:latin typeface="+mn-ea"/>
              <a:cs typeface="Microsoft Uighur" pitchFamily="2" charset="-78"/>
            </a:rPr>
            <a:t>6XX##$a   $x  $y  $z  $j</a:t>
          </a:r>
          <a:endParaRPr lang="zh-CN" altLang="en-US" sz="2000" dirty="0"/>
        </a:p>
      </dgm:t>
    </dgm:pt>
    <dgm:pt modelId="{B2A1EB45-7333-4B02-BBE3-9B3D286F5C5E}" type="parTrans" cxnId="{5B9BC98D-11B9-4F59-A20F-73C6F34D1C81}">
      <dgm:prSet/>
      <dgm:spPr/>
      <dgm:t>
        <a:bodyPr/>
        <a:lstStyle/>
        <a:p>
          <a:endParaRPr lang="zh-CN" altLang="en-US"/>
        </a:p>
      </dgm:t>
    </dgm:pt>
    <dgm:pt modelId="{567EAA29-D4A6-4DDA-947D-C880806C1377}" type="sibTrans" cxnId="{5B9BC98D-11B9-4F59-A20F-73C6F34D1C81}">
      <dgm:prSet/>
      <dgm:spPr/>
      <dgm:t>
        <a:bodyPr/>
        <a:lstStyle/>
        <a:p>
          <a:endParaRPr lang="zh-CN" altLang="en-US"/>
        </a:p>
      </dgm:t>
    </dgm:pt>
    <dgm:pt modelId="{2FFB75A3-3171-4814-B79E-0BEB34AB0A9E}">
      <dgm:prSet phldrT="[文本]"/>
      <dgm:spPr/>
      <dgm:t>
        <a:bodyPr/>
        <a:lstStyle/>
        <a:p>
          <a:endParaRPr lang="zh-CN" altLang="en-US" dirty="0"/>
        </a:p>
      </dgm:t>
    </dgm:pt>
    <dgm:pt modelId="{4D76DDE6-DF42-44B1-97CF-CC8DDB798F81}" type="parTrans" cxnId="{6EDF3D96-F2FE-4EFF-BE4C-5F7D1CD47498}">
      <dgm:prSet/>
      <dgm:spPr/>
      <dgm:t>
        <a:bodyPr/>
        <a:lstStyle/>
        <a:p>
          <a:endParaRPr lang="zh-CN" altLang="en-US"/>
        </a:p>
      </dgm:t>
    </dgm:pt>
    <dgm:pt modelId="{E262BEE3-AFD1-49EC-A01A-E404534F5953}" type="sibTrans" cxnId="{6EDF3D96-F2FE-4EFF-BE4C-5F7D1CD47498}">
      <dgm:prSet/>
      <dgm:spPr/>
      <dgm:t>
        <a:bodyPr/>
        <a:lstStyle/>
        <a:p>
          <a:endParaRPr lang="zh-CN" altLang="en-US"/>
        </a:p>
      </dgm:t>
    </dgm:pt>
    <dgm:pt modelId="{11C2297E-CA1C-434A-9236-FA59E3FE86B9}">
      <dgm:prSet phldrT="[文本]" custT="1"/>
      <dgm:spPr/>
      <dgm:t>
        <a:bodyPr/>
        <a:lstStyle/>
        <a:p>
          <a:r>
            <a:rPr kumimoji="0" lang="en-US" altLang="zh-CN" sz="2000" b="0" i="0" u="none" strike="noStrike" cap="none" normalizeH="0" baseline="0" dirty="0" smtClean="0">
              <a:ln>
                <a:noFill/>
              </a:ln>
              <a:solidFill>
                <a:srgbClr val="000000"/>
              </a:solidFill>
              <a:effectLst/>
              <a:latin typeface="+mn-ea"/>
              <a:cs typeface="Microsoft Uighur" pitchFamily="2" charset="-78"/>
            </a:rPr>
            <a:t>Aleph</a:t>
          </a:r>
          <a:r>
            <a:rPr kumimoji="0" lang="zh-CN" altLang="en-US" sz="2000" b="0" i="0" u="none" strike="noStrike" cap="none" normalizeH="0" baseline="0" dirty="0" smtClean="0">
              <a:ln>
                <a:noFill/>
              </a:ln>
              <a:solidFill>
                <a:srgbClr val="000000"/>
              </a:solidFill>
              <a:effectLst/>
              <a:latin typeface="+mn-ea"/>
              <a:cs typeface="Microsoft Uighur" pitchFamily="2" charset="-78"/>
            </a:rPr>
            <a:t>系统自动为每个子字段对应的主题词</a:t>
          </a:r>
          <a:r>
            <a:rPr lang="zh-CN" altLang="en-US" sz="2000" dirty="0" smtClean="0">
              <a:solidFill>
                <a:srgbClr val="000000"/>
              </a:solidFill>
              <a:latin typeface="+mn-ea"/>
              <a:cs typeface="Microsoft Uighur" pitchFamily="2" charset="-78"/>
            </a:rPr>
            <a:t>建立</a:t>
          </a:r>
          <a:r>
            <a:rPr kumimoji="0" lang="zh-CN" altLang="en-US" sz="2000" b="0" i="0" u="none" strike="noStrike" cap="none" normalizeH="0" baseline="0" dirty="0" smtClean="0">
              <a:ln>
                <a:noFill/>
              </a:ln>
              <a:solidFill>
                <a:srgbClr val="000000"/>
              </a:solidFill>
              <a:effectLst/>
              <a:latin typeface="+mn-ea"/>
              <a:cs typeface="Microsoft Uighur" pitchFamily="2" charset="-78"/>
            </a:rPr>
            <a:t>索引</a:t>
          </a:r>
          <a:endParaRPr lang="zh-CN" altLang="en-US" sz="2000" dirty="0"/>
        </a:p>
      </dgm:t>
    </dgm:pt>
    <dgm:pt modelId="{80A9C459-9631-4268-9011-DD0D24F24D03}" type="parTrans" cxnId="{028D3054-9CFC-409B-80FF-AAB88F0ECA71}">
      <dgm:prSet/>
      <dgm:spPr/>
      <dgm:t>
        <a:bodyPr/>
        <a:lstStyle/>
        <a:p>
          <a:endParaRPr lang="zh-CN" altLang="en-US"/>
        </a:p>
      </dgm:t>
    </dgm:pt>
    <dgm:pt modelId="{52FBE3DC-C173-4F62-88A6-142C9FC9ED6B}" type="sibTrans" cxnId="{028D3054-9CFC-409B-80FF-AAB88F0ECA71}">
      <dgm:prSet/>
      <dgm:spPr/>
      <dgm:t>
        <a:bodyPr/>
        <a:lstStyle/>
        <a:p>
          <a:endParaRPr lang="zh-CN" altLang="en-US"/>
        </a:p>
      </dgm:t>
    </dgm:pt>
    <dgm:pt modelId="{B04E89B6-8C14-4C1A-AF69-411723B70CB3}">
      <dgm:prSet phldrT="[文本]" custT="1"/>
      <dgm:spPr/>
      <dgm:t>
        <a:bodyPr/>
        <a:lstStyle/>
        <a:p>
          <a:r>
            <a:rPr lang="zh-CN" altLang="zh-CN" sz="2000" dirty="0" smtClean="0"/>
            <a:t>系统</a:t>
          </a:r>
          <a:r>
            <a:rPr lang="zh-CN" altLang="en-US" sz="2000" dirty="0" smtClean="0"/>
            <a:t>通过对</a:t>
          </a:r>
          <a:r>
            <a:rPr lang="zh-CN" altLang="zh-CN" sz="2000" dirty="0" smtClean="0"/>
            <a:t>索引</a:t>
          </a:r>
          <a:r>
            <a:rPr lang="zh-CN" altLang="en-US" sz="2000" dirty="0" smtClean="0"/>
            <a:t>字段</a:t>
          </a:r>
          <a:r>
            <a:rPr lang="zh-CN" altLang="zh-CN" sz="2000" dirty="0" smtClean="0"/>
            <a:t>和规范库主题词进行匹配，包括主题词形式、类型及字段、子字段的匹配</a:t>
          </a:r>
          <a:r>
            <a:rPr lang="zh-CN" altLang="en-US" sz="2000" dirty="0" smtClean="0"/>
            <a:t>，</a:t>
          </a:r>
          <a:r>
            <a:rPr lang="zh-CN" altLang="zh-CN" sz="2000" dirty="0" smtClean="0"/>
            <a:t>进而实现对每个子字段主题词的同步控制和更新</a:t>
          </a:r>
          <a:endParaRPr lang="zh-CN" altLang="en-US" sz="2000" dirty="0"/>
        </a:p>
      </dgm:t>
    </dgm:pt>
    <dgm:pt modelId="{2F01A1B7-D475-46B3-AE4C-18B4B69E0009}" type="parTrans" cxnId="{16318577-B136-4F9A-99A8-708BC0F8BCC5}">
      <dgm:prSet/>
      <dgm:spPr/>
      <dgm:t>
        <a:bodyPr/>
        <a:lstStyle/>
        <a:p>
          <a:endParaRPr lang="zh-CN" altLang="en-US"/>
        </a:p>
      </dgm:t>
    </dgm:pt>
    <dgm:pt modelId="{A4E66305-EB01-48BD-96B0-EEE652651F4E}" type="sibTrans" cxnId="{16318577-B136-4F9A-99A8-708BC0F8BCC5}">
      <dgm:prSet/>
      <dgm:spPr/>
      <dgm:t>
        <a:bodyPr/>
        <a:lstStyle/>
        <a:p>
          <a:endParaRPr lang="zh-CN" altLang="en-US"/>
        </a:p>
      </dgm:t>
    </dgm:pt>
    <dgm:pt modelId="{E0D6BAC9-987A-4006-97F2-867C46072085}">
      <dgm:prSet phldrT="[文本]" custT="1"/>
      <dgm:spPr/>
      <dgm:t>
        <a:bodyPr/>
        <a:lstStyle/>
        <a:p>
          <a:endParaRPr lang="zh-CN" altLang="en-US" sz="1400" dirty="0"/>
        </a:p>
      </dgm:t>
    </dgm:pt>
    <dgm:pt modelId="{D56EB866-AB3F-4159-B7DE-C16EEF79F26F}" type="parTrans" cxnId="{C782F9D5-F1C4-4265-B9A1-51F422B31C43}">
      <dgm:prSet/>
      <dgm:spPr/>
      <dgm:t>
        <a:bodyPr/>
        <a:lstStyle/>
        <a:p>
          <a:endParaRPr lang="zh-CN" altLang="en-US"/>
        </a:p>
      </dgm:t>
    </dgm:pt>
    <dgm:pt modelId="{11D8DC24-7803-4FAF-B510-041C52A0A7AB}" type="sibTrans" cxnId="{C782F9D5-F1C4-4265-B9A1-51F422B31C43}">
      <dgm:prSet/>
      <dgm:spPr/>
      <dgm:t>
        <a:bodyPr/>
        <a:lstStyle/>
        <a:p>
          <a:endParaRPr lang="zh-CN" altLang="en-US"/>
        </a:p>
      </dgm:t>
    </dgm:pt>
    <dgm:pt modelId="{725EE3CF-2045-4EEA-8B4F-61107C48D4D1}" type="pres">
      <dgm:prSet presAssocID="{ACCCF635-FFA7-4026-9841-EDCC077532E8}" presName="layout" presStyleCnt="0">
        <dgm:presLayoutVars>
          <dgm:chMax/>
          <dgm:chPref/>
          <dgm:dir/>
          <dgm:resizeHandles/>
        </dgm:presLayoutVars>
      </dgm:prSet>
      <dgm:spPr/>
      <dgm:t>
        <a:bodyPr/>
        <a:lstStyle/>
        <a:p>
          <a:endParaRPr lang="zh-CN" altLang="en-US"/>
        </a:p>
      </dgm:t>
    </dgm:pt>
    <dgm:pt modelId="{689218EF-7765-40C8-B4CC-499604D0EF3C}" type="pres">
      <dgm:prSet presAssocID="{94D248F3-9493-4E72-962A-2EDB989E3947}" presName="root" presStyleCnt="0">
        <dgm:presLayoutVars>
          <dgm:chMax/>
          <dgm:chPref/>
        </dgm:presLayoutVars>
      </dgm:prSet>
      <dgm:spPr/>
    </dgm:pt>
    <dgm:pt modelId="{A2F5D911-FF1F-491C-B11E-B16F135918D8}" type="pres">
      <dgm:prSet presAssocID="{94D248F3-9493-4E72-962A-2EDB989E3947}" presName="rootComposite" presStyleCnt="0">
        <dgm:presLayoutVars/>
      </dgm:prSet>
      <dgm:spPr/>
    </dgm:pt>
    <dgm:pt modelId="{C053A899-E646-446E-B9F5-2E08EE2243B2}" type="pres">
      <dgm:prSet presAssocID="{94D248F3-9493-4E72-962A-2EDB989E3947}" presName="ParentAccent" presStyleLbl="alignNode1" presStyleIdx="0" presStyleCnt="2" custScaleX="96552" custLinFactY="-6348" custLinFactNeighborX="-6985" custLinFactNeighborY="-100000"/>
      <dgm:spPr>
        <a:gradFill rotWithShape="0">
          <a:gsLst>
            <a:gs pos="0">
              <a:srgbClr val="D6B19C"/>
            </a:gs>
            <a:gs pos="30000">
              <a:srgbClr val="D49E6C"/>
            </a:gs>
            <a:gs pos="70000">
              <a:srgbClr val="A65528"/>
            </a:gs>
            <a:gs pos="100000">
              <a:srgbClr val="663012"/>
            </a:gs>
          </a:gsLst>
          <a:lin ang="16200000" scaled="0"/>
        </a:gradFill>
        <a:ln>
          <a:noFill/>
        </a:ln>
      </dgm:spPr>
    </dgm:pt>
    <dgm:pt modelId="{A2090F38-F2C2-4408-A4A2-8A23F9DDD491}" type="pres">
      <dgm:prSet presAssocID="{94D248F3-9493-4E72-962A-2EDB989E3947}" presName="ParentSmallAccent" presStyleLbl="fgAcc1" presStyleIdx="0" presStyleCnt="2" custLinFactY="-100000" custLinFactNeighborX="45529" custLinFactNeighborY="-106980"/>
      <dgm:spPr/>
    </dgm:pt>
    <dgm:pt modelId="{73D19922-40E5-4911-A97D-D3F284AD4601}" type="pres">
      <dgm:prSet presAssocID="{94D248F3-9493-4E72-962A-2EDB989E3947}" presName="Parent" presStyleLbl="revTx" presStyleIdx="0" presStyleCnt="7">
        <dgm:presLayoutVars>
          <dgm:chMax/>
          <dgm:chPref val="4"/>
          <dgm:bulletEnabled val="1"/>
        </dgm:presLayoutVars>
      </dgm:prSet>
      <dgm:spPr/>
      <dgm:t>
        <a:bodyPr/>
        <a:lstStyle/>
        <a:p>
          <a:endParaRPr lang="zh-CN" altLang="en-US"/>
        </a:p>
      </dgm:t>
    </dgm:pt>
    <dgm:pt modelId="{2EB01BB2-9095-4725-9573-3D44D2B22610}" type="pres">
      <dgm:prSet presAssocID="{94D248F3-9493-4E72-962A-2EDB989E3947}" presName="childShape" presStyleCnt="0">
        <dgm:presLayoutVars>
          <dgm:chMax val="0"/>
          <dgm:chPref val="0"/>
        </dgm:presLayoutVars>
      </dgm:prSet>
      <dgm:spPr/>
    </dgm:pt>
    <dgm:pt modelId="{1B2FAD1A-C8D0-4946-9033-EFFF3D01F5A2}" type="pres">
      <dgm:prSet presAssocID="{63B04BC8-60B4-4002-907C-28AA0942AC6D}" presName="childComposite" presStyleCnt="0">
        <dgm:presLayoutVars>
          <dgm:chMax val="0"/>
          <dgm:chPref val="0"/>
        </dgm:presLayoutVars>
      </dgm:prSet>
      <dgm:spPr/>
    </dgm:pt>
    <dgm:pt modelId="{8E8E0747-4A69-4338-BC91-1BAC533B7081}" type="pres">
      <dgm:prSet presAssocID="{63B04BC8-60B4-4002-907C-28AA0942AC6D}" presName="ChildAccent" presStyleLbl="solidFgAcc1" presStyleIdx="0" presStyleCnt="5" custLinFactY="-100000" custLinFactNeighborX="35751" custLinFactNeighborY="-107380"/>
      <dgm:spPr/>
    </dgm:pt>
    <dgm:pt modelId="{6B11AFC0-42FF-464A-9908-2840713820EC}" type="pres">
      <dgm:prSet presAssocID="{63B04BC8-60B4-4002-907C-28AA0942AC6D}" presName="Child" presStyleLbl="revTx" presStyleIdx="1" presStyleCnt="7" custScaleX="98455" custScaleY="142025" custLinFactNeighborX="87" custLinFactNeighborY="-79685">
        <dgm:presLayoutVars>
          <dgm:chMax val="0"/>
          <dgm:chPref val="0"/>
          <dgm:bulletEnabled val="1"/>
        </dgm:presLayoutVars>
      </dgm:prSet>
      <dgm:spPr/>
      <dgm:t>
        <a:bodyPr/>
        <a:lstStyle/>
        <a:p>
          <a:endParaRPr lang="zh-CN" altLang="en-US"/>
        </a:p>
      </dgm:t>
    </dgm:pt>
    <dgm:pt modelId="{F26FC23E-E55D-4960-9153-169E519E5D84}" type="pres">
      <dgm:prSet presAssocID="{E8491935-1C12-4ABC-BC30-FD7055C7EB4D}" presName="childComposite" presStyleCnt="0">
        <dgm:presLayoutVars>
          <dgm:chMax val="0"/>
          <dgm:chPref val="0"/>
        </dgm:presLayoutVars>
      </dgm:prSet>
      <dgm:spPr/>
    </dgm:pt>
    <dgm:pt modelId="{E1669C6A-43E2-49BC-918A-78CF11AA50FE}" type="pres">
      <dgm:prSet presAssocID="{E8491935-1C12-4ABC-BC30-FD7055C7EB4D}" presName="ChildAccent" presStyleLbl="solidFgAcc1" presStyleIdx="1" presStyleCnt="5" custLinFactY="-37730" custLinFactNeighborX="11172" custLinFactNeighborY="-100000"/>
      <dgm:spPr/>
    </dgm:pt>
    <dgm:pt modelId="{658A8564-4924-4143-A3E0-C9FD06D5F96A}" type="pres">
      <dgm:prSet presAssocID="{E8491935-1C12-4ABC-BC30-FD7055C7EB4D}" presName="Child" presStyleLbl="revTx" presStyleIdx="2" presStyleCnt="7" custScaleX="93027" custScaleY="201028" custLinFactNeighborX="-2714" custLinFactNeighborY="-40444">
        <dgm:presLayoutVars>
          <dgm:chMax val="0"/>
          <dgm:chPref val="0"/>
          <dgm:bulletEnabled val="1"/>
        </dgm:presLayoutVars>
      </dgm:prSet>
      <dgm:spPr/>
      <dgm:t>
        <a:bodyPr/>
        <a:lstStyle/>
        <a:p>
          <a:endParaRPr lang="zh-CN" altLang="en-US"/>
        </a:p>
      </dgm:t>
    </dgm:pt>
    <dgm:pt modelId="{F780684E-0A80-4C55-A46A-7B81AF11C855}" type="pres">
      <dgm:prSet presAssocID="{2FFB75A3-3171-4814-B79E-0BEB34AB0A9E}" presName="root" presStyleCnt="0">
        <dgm:presLayoutVars>
          <dgm:chMax/>
          <dgm:chPref/>
        </dgm:presLayoutVars>
      </dgm:prSet>
      <dgm:spPr/>
    </dgm:pt>
    <dgm:pt modelId="{C508D1F8-B386-4341-A725-440580D3F930}" type="pres">
      <dgm:prSet presAssocID="{2FFB75A3-3171-4814-B79E-0BEB34AB0A9E}" presName="rootComposite" presStyleCnt="0">
        <dgm:presLayoutVars/>
      </dgm:prSet>
      <dgm:spPr/>
    </dgm:pt>
    <dgm:pt modelId="{6AC3E536-F802-4E64-8DC9-E6EB0A1331AC}" type="pres">
      <dgm:prSet presAssocID="{2FFB75A3-3171-4814-B79E-0BEB34AB0A9E}" presName="ParentAccent" presStyleLbl="alignNode1" presStyleIdx="1" presStyleCnt="2" custScaleX="100000" custLinFactY="-6348" custLinFactNeighborX="87" custLinFactNeighborY="-100000"/>
      <dgm:spPr>
        <a:solidFill>
          <a:srgbClr val="00B050"/>
        </a:solidFill>
        <a:ln>
          <a:noFill/>
        </a:ln>
      </dgm:spPr>
    </dgm:pt>
    <dgm:pt modelId="{1C99492B-2AD1-460F-8658-4FE609874797}" type="pres">
      <dgm:prSet presAssocID="{2FFB75A3-3171-4814-B79E-0BEB34AB0A9E}" presName="ParentSmallAccent" presStyleLbl="fgAcc1" presStyleIdx="1" presStyleCnt="2" custLinFactY="-100000" custLinFactNeighborX="48126" custLinFactNeighborY="-106980"/>
      <dgm:spPr/>
    </dgm:pt>
    <dgm:pt modelId="{41C43B49-8BB6-4387-888B-0D531F9EB680}" type="pres">
      <dgm:prSet presAssocID="{2FFB75A3-3171-4814-B79E-0BEB34AB0A9E}" presName="Parent" presStyleLbl="revTx" presStyleIdx="3" presStyleCnt="7">
        <dgm:presLayoutVars>
          <dgm:chMax/>
          <dgm:chPref val="4"/>
          <dgm:bulletEnabled val="1"/>
        </dgm:presLayoutVars>
      </dgm:prSet>
      <dgm:spPr/>
      <dgm:t>
        <a:bodyPr/>
        <a:lstStyle/>
        <a:p>
          <a:endParaRPr lang="zh-CN" altLang="en-US"/>
        </a:p>
      </dgm:t>
    </dgm:pt>
    <dgm:pt modelId="{14D3D0AC-EC73-43F7-8DFC-C31D80BE4D24}" type="pres">
      <dgm:prSet presAssocID="{2FFB75A3-3171-4814-B79E-0BEB34AB0A9E}" presName="childShape" presStyleCnt="0">
        <dgm:presLayoutVars>
          <dgm:chMax val="0"/>
          <dgm:chPref val="0"/>
        </dgm:presLayoutVars>
      </dgm:prSet>
      <dgm:spPr/>
    </dgm:pt>
    <dgm:pt modelId="{608B4E41-0BB8-45FD-925F-4F483C248578}" type="pres">
      <dgm:prSet presAssocID="{11C2297E-CA1C-434A-9236-FA59E3FE86B9}" presName="childComposite" presStyleCnt="0">
        <dgm:presLayoutVars>
          <dgm:chMax val="0"/>
          <dgm:chPref val="0"/>
        </dgm:presLayoutVars>
      </dgm:prSet>
      <dgm:spPr/>
    </dgm:pt>
    <dgm:pt modelId="{7CB206DA-5FF5-473D-837F-0EC5ED3B3BA0}" type="pres">
      <dgm:prSet presAssocID="{11C2297E-CA1C-434A-9236-FA59E3FE86B9}" presName="ChildAccent" presStyleLbl="solidFgAcc1" presStyleIdx="2" presStyleCnt="5" custLinFactY="-11452" custLinFactNeighborX="-67613" custLinFactNeighborY="-100000"/>
      <dgm:spPr/>
    </dgm:pt>
    <dgm:pt modelId="{AAF4E5F9-E7D2-4AAB-AAF3-D0C1AF5FF39F}" type="pres">
      <dgm:prSet presAssocID="{11C2297E-CA1C-434A-9236-FA59E3FE86B9}" presName="Child" presStyleLbl="revTx" presStyleIdx="4" presStyleCnt="7" custScaleX="84908" custLinFactNeighborX="-7692" custLinFactNeighborY="-39404">
        <dgm:presLayoutVars>
          <dgm:chMax val="0"/>
          <dgm:chPref val="0"/>
          <dgm:bulletEnabled val="1"/>
        </dgm:presLayoutVars>
      </dgm:prSet>
      <dgm:spPr/>
      <dgm:t>
        <a:bodyPr/>
        <a:lstStyle/>
        <a:p>
          <a:endParaRPr lang="zh-CN" altLang="en-US"/>
        </a:p>
      </dgm:t>
    </dgm:pt>
    <dgm:pt modelId="{6EA74E00-2A74-45C0-9BB4-EEB474980FFD}" type="pres">
      <dgm:prSet presAssocID="{B04E89B6-8C14-4C1A-AF69-411723B70CB3}" presName="childComposite" presStyleCnt="0">
        <dgm:presLayoutVars>
          <dgm:chMax val="0"/>
          <dgm:chPref val="0"/>
        </dgm:presLayoutVars>
      </dgm:prSet>
      <dgm:spPr/>
    </dgm:pt>
    <dgm:pt modelId="{B55BA762-F2AD-4019-8598-0DA92B90BE56}" type="pres">
      <dgm:prSet presAssocID="{B04E89B6-8C14-4C1A-AF69-411723B70CB3}" presName="ChildAccent" presStyleLbl="solidFgAcc1" presStyleIdx="3" presStyleCnt="5" custLinFactNeighborX="-22295" custLinFactNeighborY="-64504"/>
      <dgm:spPr/>
    </dgm:pt>
    <dgm:pt modelId="{67BD90F8-9976-4642-9ED5-F990BC92E9B7}" type="pres">
      <dgm:prSet presAssocID="{B04E89B6-8C14-4C1A-AF69-411723B70CB3}" presName="Child" presStyleLbl="revTx" presStyleIdx="5" presStyleCnt="7" custScaleX="92583" custScaleY="242391" custLinFactNeighborX="-1871" custLinFactNeighborY="1581">
        <dgm:presLayoutVars>
          <dgm:chMax val="0"/>
          <dgm:chPref val="0"/>
          <dgm:bulletEnabled val="1"/>
        </dgm:presLayoutVars>
      </dgm:prSet>
      <dgm:spPr/>
      <dgm:t>
        <a:bodyPr/>
        <a:lstStyle/>
        <a:p>
          <a:endParaRPr lang="zh-CN" altLang="en-US"/>
        </a:p>
      </dgm:t>
    </dgm:pt>
    <dgm:pt modelId="{05859F2A-68A1-4273-858E-30780AF65F6C}" type="pres">
      <dgm:prSet presAssocID="{E0D6BAC9-987A-4006-97F2-867C46072085}" presName="childComposite" presStyleCnt="0">
        <dgm:presLayoutVars>
          <dgm:chMax val="0"/>
          <dgm:chPref val="0"/>
        </dgm:presLayoutVars>
      </dgm:prSet>
      <dgm:spPr/>
    </dgm:pt>
    <dgm:pt modelId="{79D1F3CA-452B-4C84-A88C-1E36F9B7ECB8}" type="pres">
      <dgm:prSet presAssocID="{E0D6BAC9-987A-4006-97F2-867C46072085}" presName="ChildAccent" presStyleLbl="solidFgAcc1" presStyleIdx="4" presStyleCnt="5" custLinFactX="-39664" custLinFactNeighborX="-100000" custLinFactNeighborY="-64504"/>
      <dgm:spPr>
        <a:noFill/>
        <a:ln>
          <a:noFill/>
        </a:ln>
      </dgm:spPr>
      <dgm:t>
        <a:bodyPr/>
        <a:lstStyle/>
        <a:p>
          <a:endParaRPr lang="zh-CN" altLang="en-US"/>
        </a:p>
      </dgm:t>
    </dgm:pt>
    <dgm:pt modelId="{822F1F46-8737-426C-BB34-82741AEC55AC}" type="pres">
      <dgm:prSet presAssocID="{E0D6BAC9-987A-4006-97F2-867C46072085}" presName="Child" presStyleLbl="revTx" presStyleIdx="6" presStyleCnt="7" custLinFactY="100000" custLinFactNeighborX="-3257" custLinFactNeighborY="101791">
        <dgm:presLayoutVars>
          <dgm:chMax val="0"/>
          <dgm:chPref val="0"/>
          <dgm:bulletEnabled val="1"/>
        </dgm:presLayoutVars>
      </dgm:prSet>
      <dgm:spPr/>
      <dgm:t>
        <a:bodyPr/>
        <a:lstStyle/>
        <a:p>
          <a:endParaRPr lang="zh-CN" altLang="en-US"/>
        </a:p>
      </dgm:t>
    </dgm:pt>
  </dgm:ptLst>
  <dgm:cxnLst>
    <dgm:cxn modelId="{16318577-B136-4F9A-99A8-708BC0F8BCC5}" srcId="{2FFB75A3-3171-4814-B79E-0BEB34AB0A9E}" destId="{B04E89B6-8C14-4C1A-AF69-411723B70CB3}" srcOrd="1" destOrd="0" parTransId="{2F01A1B7-D475-46B3-AE4C-18B4B69E0009}" sibTransId="{A4E66305-EB01-48BD-96B0-EEE652651F4E}"/>
    <dgm:cxn modelId="{3B392264-81E3-4824-BF8E-E11CFD4BF706}" type="presOf" srcId="{63B04BC8-60B4-4002-907C-28AA0942AC6D}" destId="{6B11AFC0-42FF-464A-9908-2840713820EC}" srcOrd="0" destOrd="0" presId="urn:microsoft.com/office/officeart/2008/layout/SquareAccentList"/>
    <dgm:cxn modelId="{B9895C05-2BF5-4456-A0AE-0B29547B2144}" type="presOf" srcId="{E0D6BAC9-987A-4006-97F2-867C46072085}" destId="{822F1F46-8737-426C-BB34-82741AEC55AC}" srcOrd="0" destOrd="0" presId="urn:microsoft.com/office/officeart/2008/layout/SquareAccentList"/>
    <dgm:cxn modelId="{A86F0C1D-DF94-42BF-9664-42743AE88265}" srcId="{94D248F3-9493-4E72-962A-2EDB989E3947}" destId="{63B04BC8-60B4-4002-907C-28AA0942AC6D}" srcOrd="0" destOrd="0" parTransId="{C386F41A-FDD8-44B6-AE90-B0D723AD0D16}" sibTransId="{C4FB2BBF-FF20-4D30-A090-D27805D25A66}"/>
    <dgm:cxn modelId="{6C7CB714-517C-42F8-9816-51B30F8DBB68}" srcId="{ACCCF635-FFA7-4026-9841-EDCC077532E8}" destId="{94D248F3-9493-4E72-962A-2EDB989E3947}" srcOrd="0" destOrd="0" parTransId="{928865C0-323C-47FF-8D2C-F420F6A4DEBE}" sibTransId="{2072701D-2B6D-4446-ACB8-21B3C105EC94}"/>
    <dgm:cxn modelId="{5B9BC98D-11B9-4F59-A20F-73C6F34D1C81}" srcId="{94D248F3-9493-4E72-962A-2EDB989E3947}" destId="{E8491935-1C12-4ABC-BC30-FD7055C7EB4D}" srcOrd="1" destOrd="0" parTransId="{B2A1EB45-7333-4B02-BBE3-9B3D286F5C5E}" sibTransId="{567EAA29-D4A6-4DDA-947D-C880806C1377}"/>
    <dgm:cxn modelId="{C8B2FA9F-3190-46F6-BC62-0C4285B83162}" type="presOf" srcId="{94D248F3-9493-4E72-962A-2EDB989E3947}" destId="{73D19922-40E5-4911-A97D-D3F284AD4601}" srcOrd="0" destOrd="0" presId="urn:microsoft.com/office/officeart/2008/layout/SquareAccentList"/>
    <dgm:cxn modelId="{C782F9D5-F1C4-4265-B9A1-51F422B31C43}" srcId="{2FFB75A3-3171-4814-B79E-0BEB34AB0A9E}" destId="{E0D6BAC9-987A-4006-97F2-867C46072085}" srcOrd="2" destOrd="0" parTransId="{D56EB866-AB3F-4159-B7DE-C16EEF79F26F}" sibTransId="{11D8DC24-7803-4FAF-B510-041C52A0A7AB}"/>
    <dgm:cxn modelId="{028D3054-9CFC-409B-80FF-AAB88F0ECA71}" srcId="{2FFB75A3-3171-4814-B79E-0BEB34AB0A9E}" destId="{11C2297E-CA1C-434A-9236-FA59E3FE86B9}" srcOrd="0" destOrd="0" parTransId="{80A9C459-9631-4268-9011-DD0D24F24D03}" sibTransId="{52FBE3DC-C173-4F62-88A6-142C9FC9ED6B}"/>
    <dgm:cxn modelId="{117C57B3-3520-40B8-B6F1-021A37C3B271}" type="presOf" srcId="{ACCCF635-FFA7-4026-9841-EDCC077532E8}" destId="{725EE3CF-2045-4EEA-8B4F-61107C48D4D1}" srcOrd="0" destOrd="0" presId="urn:microsoft.com/office/officeart/2008/layout/SquareAccentList"/>
    <dgm:cxn modelId="{C56BC9F2-0E0B-4B8A-8281-566305072602}" type="presOf" srcId="{2FFB75A3-3171-4814-B79E-0BEB34AB0A9E}" destId="{41C43B49-8BB6-4387-888B-0D531F9EB680}" srcOrd="0" destOrd="0" presId="urn:microsoft.com/office/officeart/2008/layout/SquareAccentList"/>
    <dgm:cxn modelId="{B5A25A3E-DF01-471F-B350-4104C56B03B1}" type="presOf" srcId="{B04E89B6-8C14-4C1A-AF69-411723B70CB3}" destId="{67BD90F8-9976-4642-9ED5-F990BC92E9B7}" srcOrd="0" destOrd="0" presId="urn:microsoft.com/office/officeart/2008/layout/SquareAccentList"/>
    <dgm:cxn modelId="{08FD8A60-280B-4155-B9DC-B4996B2E9C8A}" type="presOf" srcId="{11C2297E-CA1C-434A-9236-FA59E3FE86B9}" destId="{AAF4E5F9-E7D2-4AAB-AAF3-D0C1AF5FF39F}" srcOrd="0" destOrd="0" presId="urn:microsoft.com/office/officeart/2008/layout/SquareAccentList"/>
    <dgm:cxn modelId="{4A02D40E-403F-4594-BA7B-D6A2A568C75A}" type="presOf" srcId="{E8491935-1C12-4ABC-BC30-FD7055C7EB4D}" destId="{658A8564-4924-4143-A3E0-C9FD06D5F96A}" srcOrd="0" destOrd="0" presId="urn:microsoft.com/office/officeart/2008/layout/SquareAccentList"/>
    <dgm:cxn modelId="{6EDF3D96-F2FE-4EFF-BE4C-5F7D1CD47498}" srcId="{ACCCF635-FFA7-4026-9841-EDCC077532E8}" destId="{2FFB75A3-3171-4814-B79E-0BEB34AB0A9E}" srcOrd="1" destOrd="0" parTransId="{4D76DDE6-DF42-44B1-97CF-CC8DDB798F81}" sibTransId="{E262BEE3-AFD1-49EC-A01A-E404534F5953}"/>
    <dgm:cxn modelId="{2D5BF7B9-FB25-4531-9B45-58646B84DBBF}" type="presParOf" srcId="{725EE3CF-2045-4EEA-8B4F-61107C48D4D1}" destId="{689218EF-7765-40C8-B4CC-499604D0EF3C}" srcOrd="0" destOrd="0" presId="urn:microsoft.com/office/officeart/2008/layout/SquareAccentList"/>
    <dgm:cxn modelId="{1115664A-5C03-4C9E-BF39-CFA3F163F08F}" type="presParOf" srcId="{689218EF-7765-40C8-B4CC-499604D0EF3C}" destId="{A2F5D911-FF1F-491C-B11E-B16F135918D8}" srcOrd="0" destOrd="0" presId="urn:microsoft.com/office/officeart/2008/layout/SquareAccentList"/>
    <dgm:cxn modelId="{67ACA079-AE08-4A1E-9E4E-49D6D4D50D92}" type="presParOf" srcId="{A2F5D911-FF1F-491C-B11E-B16F135918D8}" destId="{C053A899-E646-446E-B9F5-2E08EE2243B2}" srcOrd="0" destOrd="0" presId="urn:microsoft.com/office/officeart/2008/layout/SquareAccentList"/>
    <dgm:cxn modelId="{43F5BD5D-25B9-499C-AF9B-B71A66250839}" type="presParOf" srcId="{A2F5D911-FF1F-491C-B11E-B16F135918D8}" destId="{A2090F38-F2C2-4408-A4A2-8A23F9DDD491}" srcOrd="1" destOrd="0" presId="urn:microsoft.com/office/officeart/2008/layout/SquareAccentList"/>
    <dgm:cxn modelId="{BF32448D-80C6-4145-B261-8CB83D807561}" type="presParOf" srcId="{A2F5D911-FF1F-491C-B11E-B16F135918D8}" destId="{73D19922-40E5-4911-A97D-D3F284AD4601}" srcOrd="2" destOrd="0" presId="urn:microsoft.com/office/officeart/2008/layout/SquareAccentList"/>
    <dgm:cxn modelId="{00BE3535-E9A8-4B3A-A91A-EDF0290B2147}" type="presParOf" srcId="{689218EF-7765-40C8-B4CC-499604D0EF3C}" destId="{2EB01BB2-9095-4725-9573-3D44D2B22610}" srcOrd="1" destOrd="0" presId="urn:microsoft.com/office/officeart/2008/layout/SquareAccentList"/>
    <dgm:cxn modelId="{2068FFE0-BF6F-48D6-8BB8-4878105CCC1F}" type="presParOf" srcId="{2EB01BB2-9095-4725-9573-3D44D2B22610}" destId="{1B2FAD1A-C8D0-4946-9033-EFFF3D01F5A2}" srcOrd="0" destOrd="0" presId="urn:microsoft.com/office/officeart/2008/layout/SquareAccentList"/>
    <dgm:cxn modelId="{1B521922-B532-414E-AEC0-23CB63299986}" type="presParOf" srcId="{1B2FAD1A-C8D0-4946-9033-EFFF3D01F5A2}" destId="{8E8E0747-4A69-4338-BC91-1BAC533B7081}" srcOrd="0" destOrd="0" presId="urn:microsoft.com/office/officeart/2008/layout/SquareAccentList"/>
    <dgm:cxn modelId="{E2CF094A-71E9-4744-8B87-BFF685B10870}" type="presParOf" srcId="{1B2FAD1A-C8D0-4946-9033-EFFF3D01F5A2}" destId="{6B11AFC0-42FF-464A-9908-2840713820EC}" srcOrd="1" destOrd="0" presId="urn:microsoft.com/office/officeart/2008/layout/SquareAccentList"/>
    <dgm:cxn modelId="{5661407F-D364-4925-B594-0C2C45E51EE5}" type="presParOf" srcId="{2EB01BB2-9095-4725-9573-3D44D2B22610}" destId="{F26FC23E-E55D-4960-9153-169E519E5D84}" srcOrd="1" destOrd="0" presId="urn:microsoft.com/office/officeart/2008/layout/SquareAccentList"/>
    <dgm:cxn modelId="{61AB43D1-8AA1-47BE-8BED-9CBAEA9900D7}" type="presParOf" srcId="{F26FC23E-E55D-4960-9153-169E519E5D84}" destId="{E1669C6A-43E2-49BC-918A-78CF11AA50FE}" srcOrd="0" destOrd="0" presId="urn:microsoft.com/office/officeart/2008/layout/SquareAccentList"/>
    <dgm:cxn modelId="{FDA036F2-0886-4927-930E-D20BEE09A816}" type="presParOf" srcId="{F26FC23E-E55D-4960-9153-169E519E5D84}" destId="{658A8564-4924-4143-A3E0-C9FD06D5F96A}" srcOrd="1" destOrd="0" presId="urn:microsoft.com/office/officeart/2008/layout/SquareAccentList"/>
    <dgm:cxn modelId="{1905CEBA-4329-414C-80BD-FEA59CF5C2B4}" type="presParOf" srcId="{725EE3CF-2045-4EEA-8B4F-61107C48D4D1}" destId="{F780684E-0A80-4C55-A46A-7B81AF11C855}" srcOrd="1" destOrd="0" presId="urn:microsoft.com/office/officeart/2008/layout/SquareAccentList"/>
    <dgm:cxn modelId="{5F68C039-BF7F-4B1F-8CAC-4BFE35224C23}" type="presParOf" srcId="{F780684E-0A80-4C55-A46A-7B81AF11C855}" destId="{C508D1F8-B386-4341-A725-440580D3F930}" srcOrd="0" destOrd="0" presId="urn:microsoft.com/office/officeart/2008/layout/SquareAccentList"/>
    <dgm:cxn modelId="{EC05AD5B-C0A4-4D5E-937F-29FA0A225A73}" type="presParOf" srcId="{C508D1F8-B386-4341-A725-440580D3F930}" destId="{6AC3E536-F802-4E64-8DC9-E6EB0A1331AC}" srcOrd="0" destOrd="0" presId="urn:microsoft.com/office/officeart/2008/layout/SquareAccentList"/>
    <dgm:cxn modelId="{24B414AF-CEFA-46A7-8D47-582458467482}" type="presParOf" srcId="{C508D1F8-B386-4341-A725-440580D3F930}" destId="{1C99492B-2AD1-460F-8658-4FE609874797}" srcOrd="1" destOrd="0" presId="urn:microsoft.com/office/officeart/2008/layout/SquareAccentList"/>
    <dgm:cxn modelId="{D604A06F-4010-4CA1-B4AA-F6E05B9973F9}" type="presParOf" srcId="{C508D1F8-B386-4341-A725-440580D3F930}" destId="{41C43B49-8BB6-4387-888B-0D531F9EB680}" srcOrd="2" destOrd="0" presId="urn:microsoft.com/office/officeart/2008/layout/SquareAccentList"/>
    <dgm:cxn modelId="{F9CB95D9-1489-4C17-B989-F7A265E31C14}" type="presParOf" srcId="{F780684E-0A80-4C55-A46A-7B81AF11C855}" destId="{14D3D0AC-EC73-43F7-8DFC-C31D80BE4D24}" srcOrd="1" destOrd="0" presId="urn:microsoft.com/office/officeart/2008/layout/SquareAccentList"/>
    <dgm:cxn modelId="{42C5F1E9-3189-47A3-8E04-9E83D5874C5B}" type="presParOf" srcId="{14D3D0AC-EC73-43F7-8DFC-C31D80BE4D24}" destId="{608B4E41-0BB8-45FD-925F-4F483C248578}" srcOrd="0" destOrd="0" presId="urn:microsoft.com/office/officeart/2008/layout/SquareAccentList"/>
    <dgm:cxn modelId="{1963B30A-4CF4-4BDF-A96D-B271F29E0F0F}" type="presParOf" srcId="{608B4E41-0BB8-45FD-925F-4F483C248578}" destId="{7CB206DA-5FF5-473D-837F-0EC5ED3B3BA0}" srcOrd="0" destOrd="0" presId="urn:microsoft.com/office/officeart/2008/layout/SquareAccentList"/>
    <dgm:cxn modelId="{5BC25C3F-2345-45D8-AF6F-91F37248D755}" type="presParOf" srcId="{608B4E41-0BB8-45FD-925F-4F483C248578}" destId="{AAF4E5F9-E7D2-4AAB-AAF3-D0C1AF5FF39F}" srcOrd="1" destOrd="0" presId="urn:microsoft.com/office/officeart/2008/layout/SquareAccentList"/>
    <dgm:cxn modelId="{5AA8A890-ED00-482F-9678-21373D7E9236}" type="presParOf" srcId="{14D3D0AC-EC73-43F7-8DFC-C31D80BE4D24}" destId="{6EA74E00-2A74-45C0-9BB4-EEB474980FFD}" srcOrd="1" destOrd="0" presId="urn:microsoft.com/office/officeart/2008/layout/SquareAccentList"/>
    <dgm:cxn modelId="{2482BD86-65F8-4846-80B2-6D23FE15B35E}" type="presParOf" srcId="{6EA74E00-2A74-45C0-9BB4-EEB474980FFD}" destId="{B55BA762-F2AD-4019-8598-0DA92B90BE56}" srcOrd="0" destOrd="0" presId="urn:microsoft.com/office/officeart/2008/layout/SquareAccentList"/>
    <dgm:cxn modelId="{4C540FB0-8D1B-4FA2-849A-86C18196E27C}" type="presParOf" srcId="{6EA74E00-2A74-45C0-9BB4-EEB474980FFD}" destId="{67BD90F8-9976-4642-9ED5-F990BC92E9B7}" srcOrd="1" destOrd="0" presId="urn:microsoft.com/office/officeart/2008/layout/SquareAccentList"/>
    <dgm:cxn modelId="{10373D73-1640-48C4-9063-5AA49B004852}" type="presParOf" srcId="{14D3D0AC-EC73-43F7-8DFC-C31D80BE4D24}" destId="{05859F2A-68A1-4273-858E-30780AF65F6C}" srcOrd="2" destOrd="0" presId="urn:microsoft.com/office/officeart/2008/layout/SquareAccentList"/>
    <dgm:cxn modelId="{EF59F794-1227-48F0-9EE4-647FDB0A676E}" type="presParOf" srcId="{05859F2A-68A1-4273-858E-30780AF65F6C}" destId="{79D1F3CA-452B-4C84-A88C-1E36F9B7ECB8}" srcOrd="0" destOrd="0" presId="urn:microsoft.com/office/officeart/2008/layout/SquareAccentList"/>
    <dgm:cxn modelId="{425C3A7F-C1CA-4E4A-8B13-F188EDD3805F}" type="presParOf" srcId="{05859F2A-68A1-4273-858E-30780AF65F6C}" destId="{822F1F46-8737-426C-BB34-82741AEC55AC}" srcOrd="1" destOrd="0" presId="urn:microsoft.com/office/officeart/2008/layout/SquareAccent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496DEC-9217-4F55-94EC-EF7C3E45523E}">
      <dsp:nvSpPr>
        <dsp:cNvPr id="0" name=""/>
        <dsp:cNvSpPr/>
      </dsp:nvSpPr>
      <dsp:spPr>
        <a:xfrm>
          <a:off x="0" y="543260"/>
          <a:ext cx="8229600" cy="8568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5C1BB56-D9EB-4C80-8655-7AE76A9243C6}">
      <dsp:nvSpPr>
        <dsp:cNvPr id="0" name=""/>
        <dsp:cNvSpPr/>
      </dsp:nvSpPr>
      <dsp:spPr>
        <a:xfrm>
          <a:off x="411480" y="41420"/>
          <a:ext cx="5760720" cy="10036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zh-CN" altLang="en-US" sz="3400" b="1" kern="1200" dirty="0" smtClean="0">
              <a:ln w="635">
                <a:noFill/>
              </a:ln>
              <a:solidFill>
                <a:schemeClr val="bg1"/>
              </a:solidFill>
              <a:effectLst>
                <a:outerShdw blurRad="38100" dist="25400" dir="5400000" algn="tl" rotWithShape="0">
                  <a:srgbClr val="000000">
                    <a:alpha val="43000"/>
                  </a:srgbClr>
                </a:outerShdw>
              </a:effectLst>
              <a:latin typeface="+mj-lt"/>
              <a:ea typeface="+mj-ea"/>
              <a:cs typeface="+mj-cs"/>
            </a:rPr>
            <a:t>规范控制概况</a:t>
          </a:r>
          <a:endParaRPr lang="zh-CN" altLang="en-US" sz="3400" kern="1200" dirty="0">
            <a:solidFill>
              <a:schemeClr val="bg1"/>
            </a:solidFill>
          </a:endParaRPr>
        </a:p>
      </dsp:txBody>
      <dsp:txXfrm>
        <a:off x="460476" y="90416"/>
        <a:ext cx="5662728" cy="905688"/>
      </dsp:txXfrm>
    </dsp:sp>
    <dsp:sp modelId="{E1EB1BAF-673C-4B36-BB5A-D3A7B134FA21}">
      <dsp:nvSpPr>
        <dsp:cNvPr id="0" name=""/>
        <dsp:cNvSpPr/>
      </dsp:nvSpPr>
      <dsp:spPr>
        <a:xfrm>
          <a:off x="0" y="2085501"/>
          <a:ext cx="8229600" cy="8568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B26E31-8773-4F29-9DBF-08AABFD9D8AA}">
      <dsp:nvSpPr>
        <dsp:cNvPr id="0" name=""/>
        <dsp:cNvSpPr/>
      </dsp:nvSpPr>
      <dsp:spPr>
        <a:xfrm>
          <a:off x="411480" y="1583661"/>
          <a:ext cx="5760720" cy="10036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zh-CN" altLang="en-US" sz="3400" b="1" kern="1200" dirty="0" smtClean="0">
              <a:ln w="635">
                <a:noFill/>
              </a:ln>
              <a:solidFill>
                <a:schemeClr val="bg1"/>
              </a:solidFill>
              <a:effectLst>
                <a:outerShdw blurRad="38100" dist="25400" dir="5400000" algn="tl" rotWithShape="0">
                  <a:srgbClr val="000000">
                    <a:alpha val="43000"/>
                  </a:srgbClr>
                </a:outerShdw>
              </a:effectLst>
              <a:latin typeface="+mj-lt"/>
              <a:ea typeface="+mj-ea"/>
              <a:cs typeface="+mj-cs"/>
            </a:rPr>
            <a:t>国家图书馆主题规范控制</a:t>
          </a:r>
          <a:endParaRPr lang="zh-CN" altLang="en-US" sz="3400" kern="1200" dirty="0">
            <a:solidFill>
              <a:schemeClr val="bg1"/>
            </a:solidFill>
          </a:endParaRPr>
        </a:p>
      </dsp:txBody>
      <dsp:txXfrm>
        <a:off x="460476" y="1632657"/>
        <a:ext cx="5662728" cy="905688"/>
      </dsp:txXfrm>
    </dsp:sp>
    <dsp:sp modelId="{97BC8E8F-D30E-4481-A22F-3798E3EFC000}">
      <dsp:nvSpPr>
        <dsp:cNvPr id="0" name=""/>
        <dsp:cNvSpPr/>
      </dsp:nvSpPr>
      <dsp:spPr>
        <a:xfrm>
          <a:off x="0" y="3627741"/>
          <a:ext cx="8229600" cy="856800"/>
        </a:xfrm>
        <a:prstGeom prst="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8CF8CA-B656-4A17-93DB-E4A47921F848}">
      <dsp:nvSpPr>
        <dsp:cNvPr id="0" name=""/>
        <dsp:cNvSpPr/>
      </dsp:nvSpPr>
      <dsp:spPr>
        <a:xfrm>
          <a:off x="411480" y="3125900"/>
          <a:ext cx="5760720" cy="10036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zh-CN" altLang="en-US" sz="3400" b="1" kern="1200" dirty="0" smtClean="0">
              <a:ln w="635">
                <a:noFill/>
              </a:ln>
              <a:solidFill>
                <a:schemeClr val="bg1"/>
              </a:solidFill>
              <a:effectLst>
                <a:outerShdw blurRad="38100" dist="25400" dir="5400000" algn="tl" rotWithShape="0">
                  <a:srgbClr val="000000">
                    <a:alpha val="43000"/>
                  </a:srgbClr>
                </a:outerShdw>
              </a:effectLst>
              <a:latin typeface="+mj-lt"/>
              <a:ea typeface="+mj-ea"/>
              <a:cs typeface="+mj-cs"/>
            </a:rPr>
            <a:t>新主题规范控制模式</a:t>
          </a:r>
          <a:endParaRPr lang="zh-CN" altLang="en-US" sz="3400" kern="1200" dirty="0">
            <a:solidFill>
              <a:schemeClr val="bg1"/>
            </a:solidFill>
          </a:endParaRPr>
        </a:p>
      </dsp:txBody>
      <dsp:txXfrm>
        <a:off x="460476" y="3174896"/>
        <a:ext cx="5662728" cy="90568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BEE3AA-1770-41FF-A51F-69B9B9164B77}">
      <dsp:nvSpPr>
        <dsp:cNvPr id="0" name=""/>
        <dsp:cNvSpPr/>
      </dsp:nvSpPr>
      <dsp:spPr>
        <a:xfrm>
          <a:off x="7534" y="413000"/>
          <a:ext cx="2251971" cy="13511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CN" altLang="zh-CN" sz="2100" kern="1200" dirty="0" smtClean="0"/>
            <a:t>建立规范记录</a:t>
          </a:r>
          <a:endParaRPr lang="zh-CN" altLang="en-US" sz="2100" kern="1200" dirty="0"/>
        </a:p>
      </dsp:txBody>
      <dsp:txXfrm>
        <a:off x="47109" y="452575"/>
        <a:ext cx="2172821" cy="1272032"/>
      </dsp:txXfrm>
    </dsp:sp>
    <dsp:sp modelId="{55A9C054-9AE6-43AA-96EF-2BAC06035D30}">
      <dsp:nvSpPr>
        <dsp:cNvPr id="0" name=""/>
        <dsp:cNvSpPr/>
      </dsp:nvSpPr>
      <dsp:spPr>
        <a:xfrm>
          <a:off x="2457679" y="809347"/>
          <a:ext cx="477417" cy="5584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2457679" y="921045"/>
        <a:ext cx="334192" cy="335092"/>
      </dsp:txXfrm>
    </dsp:sp>
    <dsp:sp modelId="{90C32996-6ED1-4162-85CC-937731898AA1}">
      <dsp:nvSpPr>
        <dsp:cNvPr id="0" name=""/>
        <dsp:cNvSpPr/>
      </dsp:nvSpPr>
      <dsp:spPr>
        <a:xfrm>
          <a:off x="3160294" y="413000"/>
          <a:ext cx="2251971" cy="13511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CN" altLang="zh-CN" sz="2100" kern="1200" dirty="0" smtClean="0"/>
            <a:t>将规范记录集中形成规范文档</a:t>
          </a:r>
          <a:endParaRPr lang="zh-CN" altLang="en-US" sz="2100" kern="1200" dirty="0"/>
        </a:p>
      </dsp:txBody>
      <dsp:txXfrm>
        <a:off x="3199869" y="452575"/>
        <a:ext cx="2172821" cy="1272032"/>
      </dsp:txXfrm>
    </dsp:sp>
    <dsp:sp modelId="{72CA8797-B75E-4FF4-850E-4AC80B86EA53}">
      <dsp:nvSpPr>
        <dsp:cNvPr id="0" name=""/>
        <dsp:cNvSpPr/>
      </dsp:nvSpPr>
      <dsp:spPr>
        <a:xfrm>
          <a:off x="5610439" y="809347"/>
          <a:ext cx="477417" cy="5584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a:off x="5610439" y="921045"/>
        <a:ext cx="334192" cy="335092"/>
      </dsp:txXfrm>
    </dsp:sp>
    <dsp:sp modelId="{7DDC0E93-ECCF-4BD5-9518-F549DA4C63F2}">
      <dsp:nvSpPr>
        <dsp:cNvPr id="0" name=""/>
        <dsp:cNvSpPr/>
      </dsp:nvSpPr>
      <dsp:spPr>
        <a:xfrm>
          <a:off x="6313054" y="413000"/>
          <a:ext cx="2251971" cy="13511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100000"/>
            </a:lnSpc>
            <a:spcBef>
              <a:spcPct val="0"/>
            </a:spcBef>
            <a:spcAft>
              <a:spcPct val="35000"/>
            </a:spcAft>
          </a:pPr>
          <a:r>
            <a:rPr lang="zh-CN" altLang="zh-CN" sz="2100" kern="1200" dirty="0" smtClean="0"/>
            <a:t>将规范文档与书目文档相连，形成规范系统</a:t>
          </a:r>
          <a:endParaRPr lang="zh-CN" altLang="en-US" sz="2100" kern="1200" dirty="0"/>
        </a:p>
      </dsp:txBody>
      <dsp:txXfrm>
        <a:off x="6352629" y="452575"/>
        <a:ext cx="2172821" cy="1272032"/>
      </dsp:txXfrm>
    </dsp:sp>
    <dsp:sp modelId="{6C9495F2-4B51-4FA7-94CC-73B264FD68FB}">
      <dsp:nvSpPr>
        <dsp:cNvPr id="0" name=""/>
        <dsp:cNvSpPr/>
      </dsp:nvSpPr>
      <dsp:spPr>
        <a:xfrm rot="5400000">
          <a:off x="7200330" y="1921821"/>
          <a:ext cx="477417" cy="5584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5400000">
        <a:off x="7271493" y="1962357"/>
        <a:ext cx="335092" cy="334192"/>
      </dsp:txXfrm>
    </dsp:sp>
    <dsp:sp modelId="{62B73A99-5CC3-4F65-9C9B-1A8964621C9D}">
      <dsp:nvSpPr>
        <dsp:cNvPr id="0" name=""/>
        <dsp:cNvSpPr/>
      </dsp:nvSpPr>
      <dsp:spPr>
        <a:xfrm>
          <a:off x="6313054" y="2664972"/>
          <a:ext cx="2251971" cy="13511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CN" altLang="zh-CN" sz="2100" kern="1200" dirty="0" smtClean="0"/>
            <a:t>对规范文档和规范系统进行维护</a:t>
          </a:r>
          <a:endParaRPr lang="zh-CN" altLang="en-US" sz="2100" kern="1200" dirty="0"/>
        </a:p>
      </dsp:txBody>
      <dsp:txXfrm>
        <a:off x="6352629" y="2704547"/>
        <a:ext cx="2172821" cy="1272032"/>
      </dsp:txXfrm>
    </dsp:sp>
    <dsp:sp modelId="{AC0D2917-3792-4BCC-AABF-963C4B388FFD}">
      <dsp:nvSpPr>
        <dsp:cNvPr id="0" name=""/>
        <dsp:cNvSpPr/>
      </dsp:nvSpPr>
      <dsp:spPr>
        <a:xfrm rot="10800000">
          <a:off x="5637462" y="3061319"/>
          <a:ext cx="477417" cy="55848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zh-CN" altLang="en-US" sz="1700" kern="1200"/>
        </a:p>
      </dsp:txBody>
      <dsp:txXfrm rot="10800000">
        <a:off x="5780687" y="3173017"/>
        <a:ext cx="334192" cy="335092"/>
      </dsp:txXfrm>
    </dsp:sp>
    <dsp:sp modelId="{267D3170-F45D-49B7-842F-D3B5F1316FCB}">
      <dsp:nvSpPr>
        <dsp:cNvPr id="0" name=""/>
        <dsp:cNvSpPr/>
      </dsp:nvSpPr>
      <dsp:spPr>
        <a:xfrm>
          <a:off x="3160294" y="2664972"/>
          <a:ext cx="2251971" cy="1351182"/>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zh-CN" altLang="en-US" sz="2100" kern="1200" dirty="0" smtClean="0"/>
            <a:t>对规范文档和规范系统进行测定和评估</a:t>
          </a:r>
          <a:endParaRPr lang="zh-CN" altLang="en-US" sz="2100" kern="1200" dirty="0"/>
        </a:p>
      </dsp:txBody>
      <dsp:txXfrm>
        <a:off x="3199869" y="2704547"/>
        <a:ext cx="2172821" cy="12720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FFCA5A-38CC-47C5-A82F-C05B04A07BCC}">
      <dsp:nvSpPr>
        <dsp:cNvPr id="0" name=""/>
        <dsp:cNvSpPr/>
      </dsp:nvSpPr>
      <dsp:spPr>
        <a:xfrm>
          <a:off x="2589" y="106192"/>
          <a:ext cx="2524886" cy="951070"/>
        </a:xfrm>
        <a:prstGeom prst="rect">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zh-CN" altLang="en-US" sz="2400" kern="1200" dirty="0" smtClean="0"/>
            <a:t>书目库主题标引</a:t>
          </a:r>
          <a:endParaRPr lang="zh-CN" altLang="en-US" sz="2400" kern="1200" dirty="0"/>
        </a:p>
      </dsp:txBody>
      <dsp:txXfrm>
        <a:off x="2589" y="106192"/>
        <a:ext cx="2524886" cy="951070"/>
      </dsp:txXfrm>
    </dsp:sp>
    <dsp:sp modelId="{1DF452BE-53C2-4EAB-BB89-752024E37116}">
      <dsp:nvSpPr>
        <dsp:cNvPr id="0" name=""/>
        <dsp:cNvSpPr/>
      </dsp:nvSpPr>
      <dsp:spPr>
        <a:xfrm>
          <a:off x="2589" y="927327"/>
          <a:ext cx="2524886" cy="3030480"/>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CN" sz="2400" kern="1200" dirty="0" smtClean="0"/>
            <a:t>采用先组式标引模式</a:t>
          </a:r>
          <a:r>
            <a:rPr lang="zh-CN" altLang="en-US" sz="2400" kern="1200" dirty="0" smtClean="0"/>
            <a:t>；</a:t>
          </a:r>
          <a:endParaRPr lang="zh-CN" altLang="en-US" sz="2400" kern="1200" dirty="0"/>
        </a:p>
        <a:p>
          <a:pPr marL="228600" lvl="1" indent="-228600" algn="l" defTabSz="1066800">
            <a:lnSpc>
              <a:spcPct val="90000"/>
            </a:lnSpc>
            <a:spcBef>
              <a:spcPct val="0"/>
            </a:spcBef>
            <a:spcAft>
              <a:spcPct val="15000"/>
            </a:spcAft>
            <a:buChar char="••"/>
          </a:pPr>
          <a:r>
            <a:rPr lang="zh-CN" sz="2400" kern="1200" dirty="0" smtClean="0"/>
            <a:t>选用规范库中的单个主题词形成主题词串的标目形式，即标题词形式。</a:t>
          </a:r>
          <a:endParaRPr lang="zh-CN" altLang="en-US" sz="2400" kern="1200" dirty="0"/>
        </a:p>
      </dsp:txBody>
      <dsp:txXfrm>
        <a:off x="2589" y="927327"/>
        <a:ext cx="2524886" cy="3030480"/>
      </dsp:txXfrm>
    </dsp:sp>
    <dsp:sp modelId="{E0F09A7D-3FF6-40F0-BCC9-EFE75779B05C}">
      <dsp:nvSpPr>
        <dsp:cNvPr id="0" name=""/>
        <dsp:cNvSpPr/>
      </dsp:nvSpPr>
      <dsp:spPr>
        <a:xfrm>
          <a:off x="2880960" y="115950"/>
          <a:ext cx="2524886" cy="912038"/>
        </a:xfrm>
        <a:prstGeom prst="rect">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zh-CN" sz="2400" kern="1200" dirty="0" smtClean="0"/>
            <a:t>主题规范库</a:t>
          </a:r>
          <a:endParaRPr lang="zh-CN" altLang="en-US" sz="2400" kern="1200" dirty="0"/>
        </a:p>
      </dsp:txBody>
      <dsp:txXfrm>
        <a:off x="2880960" y="115950"/>
        <a:ext cx="2524886" cy="912038"/>
      </dsp:txXfrm>
    </dsp:sp>
    <dsp:sp modelId="{299AAA15-ADEE-4887-AE0A-9B5D6BF0FDEF}">
      <dsp:nvSpPr>
        <dsp:cNvPr id="0" name=""/>
        <dsp:cNvSpPr/>
      </dsp:nvSpPr>
      <dsp:spPr>
        <a:xfrm>
          <a:off x="2880960" y="917569"/>
          <a:ext cx="2524886" cy="3030480"/>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CN" sz="2400" kern="1200" dirty="0" smtClean="0"/>
            <a:t>基于《中分表》建立的</a:t>
          </a:r>
          <a:r>
            <a:rPr lang="zh-CN" altLang="en-US" sz="2400" kern="1200" dirty="0" smtClean="0"/>
            <a:t>；</a:t>
          </a:r>
          <a:endParaRPr lang="zh-CN" altLang="en-US" sz="2400" kern="1200" dirty="0"/>
        </a:p>
        <a:p>
          <a:pPr marL="228600" lvl="1" indent="-228600" algn="l" defTabSz="1066800">
            <a:lnSpc>
              <a:spcPct val="90000"/>
            </a:lnSpc>
            <a:spcBef>
              <a:spcPct val="0"/>
            </a:spcBef>
            <a:spcAft>
              <a:spcPct val="15000"/>
            </a:spcAft>
            <a:buChar char="••"/>
          </a:pPr>
          <a:r>
            <a:rPr lang="zh-CN" sz="2400" kern="1200" dirty="0" smtClean="0"/>
            <a:t>主题规范库主题词是由单个叙词构成的</a:t>
          </a:r>
          <a:r>
            <a:rPr lang="zh-CN" altLang="en-US" sz="2400" kern="1200" dirty="0" smtClean="0"/>
            <a:t>。</a:t>
          </a:r>
          <a:endParaRPr lang="zh-CN" altLang="en-US" sz="2400" kern="1200" dirty="0"/>
        </a:p>
      </dsp:txBody>
      <dsp:txXfrm>
        <a:off x="2880960" y="917569"/>
        <a:ext cx="2524886" cy="3030480"/>
      </dsp:txXfrm>
    </dsp:sp>
    <dsp:sp modelId="{C875E40B-23B2-4BDF-905C-B9EB00A942B2}">
      <dsp:nvSpPr>
        <dsp:cNvPr id="0" name=""/>
        <dsp:cNvSpPr/>
      </dsp:nvSpPr>
      <dsp:spPr>
        <a:xfrm>
          <a:off x="5759331" y="115950"/>
          <a:ext cx="2524886" cy="912038"/>
        </a:xfrm>
        <a:prstGeom prst="rect">
          <a:avLst/>
        </a:prstGeom>
        <a:solidFill>
          <a:schemeClr val="accent1">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lvl="0" algn="ctr" defTabSz="1066800">
            <a:lnSpc>
              <a:spcPct val="90000"/>
            </a:lnSpc>
            <a:spcBef>
              <a:spcPct val="0"/>
            </a:spcBef>
            <a:spcAft>
              <a:spcPct val="35000"/>
            </a:spcAft>
          </a:pPr>
          <a:r>
            <a:rPr lang="en-US" sz="2400" kern="1200" dirty="0" smtClean="0"/>
            <a:t>ALEPH</a:t>
          </a:r>
          <a:r>
            <a:rPr lang="zh-CN" sz="2400" kern="1200" dirty="0" smtClean="0"/>
            <a:t>系统</a:t>
          </a:r>
          <a:endParaRPr lang="zh-CN" altLang="en-US" sz="2400" kern="1200" dirty="0"/>
        </a:p>
      </dsp:txBody>
      <dsp:txXfrm>
        <a:off x="5759331" y="115950"/>
        <a:ext cx="2524886" cy="912038"/>
      </dsp:txXfrm>
    </dsp:sp>
    <dsp:sp modelId="{CD861E8B-829C-467B-95B4-38DC9D24D9CD}">
      <dsp:nvSpPr>
        <dsp:cNvPr id="0" name=""/>
        <dsp:cNvSpPr/>
      </dsp:nvSpPr>
      <dsp:spPr>
        <a:xfrm>
          <a:off x="5759331" y="917569"/>
          <a:ext cx="2524886" cy="3030480"/>
        </a:xfrm>
        <a:prstGeom prst="rect">
          <a:avLst/>
        </a:prstGeom>
        <a:solidFill>
          <a:schemeClr val="accent1">
            <a:alpha val="90000"/>
            <a:tint val="40000"/>
            <a:hueOff val="0"/>
            <a:satOff val="0"/>
            <a:lumOff val="0"/>
            <a:alphaOff val="0"/>
          </a:schemeClr>
        </a:solidFill>
        <a:ln w="55000" cap="flat" cmpd="thickThin"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28016" rIns="170688" bIns="192024" numCol="1" spcCol="1270" anchor="t" anchorCtr="0">
          <a:noAutofit/>
        </a:bodyPr>
        <a:lstStyle/>
        <a:p>
          <a:pPr marL="228600" lvl="1" indent="-228600" algn="l" defTabSz="1066800">
            <a:lnSpc>
              <a:spcPct val="90000"/>
            </a:lnSpc>
            <a:spcBef>
              <a:spcPct val="0"/>
            </a:spcBef>
            <a:spcAft>
              <a:spcPct val="15000"/>
            </a:spcAft>
            <a:buChar char="••"/>
          </a:pPr>
          <a:r>
            <a:rPr lang="zh-CN" sz="2400" kern="1200" dirty="0" smtClean="0"/>
            <a:t>规范控制模式是对整个主题标目进行控制</a:t>
          </a:r>
          <a:r>
            <a:rPr lang="zh-CN" altLang="en-US" sz="2400" kern="1200" dirty="0" smtClean="0"/>
            <a:t>；</a:t>
          </a:r>
          <a:endParaRPr lang="zh-CN" altLang="en-US" sz="2400" kern="1200" dirty="0"/>
        </a:p>
        <a:p>
          <a:pPr marL="228600" lvl="1" indent="-228600" algn="l" defTabSz="1066800">
            <a:lnSpc>
              <a:spcPct val="90000"/>
            </a:lnSpc>
            <a:spcBef>
              <a:spcPct val="0"/>
            </a:spcBef>
            <a:spcAft>
              <a:spcPct val="15000"/>
            </a:spcAft>
            <a:buChar char="••"/>
          </a:pPr>
          <a:r>
            <a:rPr lang="zh-CN" sz="2400" kern="1200" dirty="0" smtClean="0"/>
            <a:t>不能对标目中的单个词进行控制。</a:t>
          </a:r>
          <a:endParaRPr lang="zh-CN" altLang="en-US" sz="2400" kern="1200" dirty="0"/>
        </a:p>
      </dsp:txBody>
      <dsp:txXfrm>
        <a:off x="5759331" y="917569"/>
        <a:ext cx="2524886" cy="303048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5F3756-1A40-4CF6-ACFE-F0CF364D3895}">
      <dsp:nvSpPr>
        <dsp:cNvPr id="0" name=""/>
        <dsp:cNvSpPr/>
      </dsp:nvSpPr>
      <dsp:spPr>
        <a:xfrm>
          <a:off x="0" y="2167"/>
          <a:ext cx="8786874" cy="1065129"/>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600#0$a</a:t>
          </a:r>
          <a:r>
            <a:rPr lang="zh-CN" sz="2000" kern="1200" dirty="0" smtClean="0"/>
            <a:t>苏轼</a:t>
          </a:r>
          <a:r>
            <a:rPr lang="en-US" sz="2000" kern="1200" dirty="0" smtClean="0"/>
            <a:t>$f(1036-1101)$x</a:t>
          </a:r>
          <a:r>
            <a:rPr lang="zh-CN" sz="2000" kern="1200" dirty="0" smtClean="0"/>
            <a:t>古典诗歌</a:t>
          </a:r>
          <a:r>
            <a:rPr lang="en-US" sz="2000" kern="1200" dirty="0" smtClean="0"/>
            <a:t>$x</a:t>
          </a:r>
          <a:r>
            <a:rPr lang="zh-CN" sz="2000" kern="1200" dirty="0" smtClean="0"/>
            <a:t>文学研究</a:t>
          </a:r>
          <a:r>
            <a:rPr lang="en-US" sz="2000" kern="1200" dirty="0" smtClean="0"/>
            <a:t>$y</a:t>
          </a:r>
          <a:r>
            <a:rPr lang="zh-CN" sz="2000" kern="1200" dirty="0" smtClean="0"/>
            <a:t>中国</a:t>
          </a:r>
          <a:r>
            <a:rPr lang="en-US" sz="2000" kern="1200" dirty="0" smtClean="0"/>
            <a:t>$j</a:t>
          </a:r>
          <a:r>
            <a:rPr lang="zh-CN" sz="2000" kern="1200" dirty="0" smtClean="0"/>
            <a:t>文集</a:t>
          </a:r>
          <a:endParaRPr lang="zh-CN" altLang="en-US" sz="2000" kern="1200" dirty="0"/>
        </a:p>
      </dsp:txBody>
      <dsp:txXfrm>
        <a:off x="31197" y="33364"/>
        <a:ext cx="8724480" cy="1002735"/>
      </dsp:txXfrm>
    </dsp:sp>
    <dsp:sp modelId="{F61E254A-6E0B-41E8-82BE-2508FF51B0C7}">
      <dsp:nvSpPr>
        <dsp:cNvPr id="0" name=""/>
        <dsp:cNvSpPr/>
      </dsp:nvSpPr>
      <dsp:spPr>
        <a:xfrm rot="5400000">
          <a:off x="4153098" y="1099341"/>
          <a:ext cx="480677" cy="5768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zh-CN" altLang="en-US" sz="1800" kern="1200"/>
        </a:p>
      </dsp:txBody>
      <dsp:txXfrm rot="-5400000">
        <a:off x="4220393" y="1147409"/>
        <a:ext cx="346088" cy="336474"/>
      </dsp:txXfrm>
    </dsp:sp>
    <dsp:sp modelId="{C6AE8D15-EB0E-4FB4-A81E-90CF0CC70FA7}">
      <dsp:nvSpPr>
        <dsp:cNvPr id="0" name=""/>
        <dsp:cNvSpPr/>
      </dsp:nvSpPr>
      <dsp:spPr>
        <a:xfrm>
          <a:off x="1779378" y="1708199"/>
          <a:ext cx="5228117" cy="1097033"/>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将先组主题词串中有检索意义的单个词再由人工重复进行著录，从而进行规范控制</a:t>
          </a:r>
          <a:endParaRPr lang="zh-CN" altLang="en-US" sz="2000" kern="1200" dirty="0"/>
        </a:p>
      </dsp:txBody>
      <dsp:txXfrm>
        <a:off x="1811509" y="1740330"/>
        <a:ext cx="5163855" cy="1032771"/>
      </dsp:txXfrm>
    </dsp:sp>
    <dsp:sp modelId="{251A579F-D5FD-4DFF-9724-EFB3C8FC0CEE}">
      <dsp:nvSpPr>
        <dsp:cNvPr id="0" name=""/>
        <dsp:cNvSpPr/>
      </dsp:nvSpPr>
      <dsp:spPr>
        <a:xfrm rot="5272337">
          <a:off x="4235755" y="2766432"/>
          <a:ext cx="374667" cy="57681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zh-CN" altLang="en-US" sz="1400" kern="1200"/>
        </a:p>
      </dsp:txBody>
      <dsp:txXfrm rot="-5400000">
        <a:off x="4247958" y="2867543"/>
        <a:ext cx="346088" cy="262267"/>
      </dsp:txXfrm>
    </dsp:sp>
    <dsp:sp modelId="{8274ED9B-8F2B-47E5-A55A-565DCCC3F4AD}">
      <dsp:nvSpPr>
        <dsp:cNvPr id="0" name=""/>
        <dsp:cNvSpPr/>
      </dsp:nvSpPr>
      <dsp:spPr>
        <a:xfrm>
          <a:off x="2196650" y="3304444"/>
          <a:ext cx="4505211" cy="909415"/>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altLang="zh-CN" sz="2000" kern="1200" dirty="0" smtClean="0">
              <a:latin typeface="+mn-ea"/>
            </a:rPr>
            <a:t>    600#0$a</a:t>
          </a:r>
          <a:r>
            <a:rPr lang="zh-CN" altLang="zh-CN" sz="2000" kern="1200" dirty="0" smtClean="0">
              <a:latin typeface="+mn-ea"/>
            </a:rPr>
            <a:t>苏轼</a:t>
          </a:r>
          <a:r>
            <a:rPr lang="en-US" altLang="zh-CN" sz="2000" kern="1200" dirty="0" smtClean="0">
              <a:latin typeface="+mn-ea"/>
            </a:rPr>
            <a:t>$f(1036-1101)</a:t>
          </a:r>
        </a:p>
        <a:p>
          <a:pPr lvl="0" algn="l" defTabSz="889000">
            <a:lnSpc>
              <a:spcPct val="90000"/>
            </a:lnSpc>
            <a:spcBef>
              <a:spcPct val="0"/>
            </a:spcBef>
            <a:spcAft>
              <a:spcPct val="35000"/>
            </a:spcAft>
          </a:pPr>
          <a:r>
            <a:rPr lang="en-US" altLang="zh-CN" sz="2000" kern="1200" dirty="0" smtClean="0">
              <a:latin typeface="+mn-ea"/>
            </a:rPr>
            <a:t>    6060#$a</a:t>
          </a:r>
          <a:r>
            <a:rPr lang="zh-CN" altLang="zh-CN" sz="2000" kern="1200" dirty="0" smtClean="0">
              <a:latin typeface="+mn-ea"/>
            </a:rPr>
            <a:t>古典诗歌</a:t>
          </a:r>
          <a:endParaRPr lang="zh-CN" altLang="en-US" sz="2000" kern="1200" dirty="0"/>
        </a:p>
      </dsp:txBody>
      <dsp:txXfrm>
        <a:off x="2223286" y="3331080"/>
        <a:ext cx="4451939" cy="8561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3F307B-EB76-4E19-9572-2C5FAFE28D49}">
      <dsp:nvSpPr>
        <dsp:cNvPr id="0" name=""/>
        <dsp:cNvSpPr/>
      </dsp:nvSpPr>
      <dsp:spPr>
        <a:xfrm>
          <a:off x="0" y="349219"/>
          <a:ext cx="1031849" cy="3714780"/>
        </a:xfrm>
        <a:prstGeom prst="triangl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91B20E3-FD13-411A-9F12-F0CBA2374686}">
      <dsp:nvSpPr>
        <dsp:cNvPr id="0" name=""/>
        <dsp:cNvSpPr/>
      </dsp:nvSpPr>
      <dsp:spPr>
        <a:xfrm>
          <a:off x="1069982" y="638636"/>
          <a:ext cx="6359572" cy="864712"/>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zh-CN" sz="2400" kern="1200" dirty="0" smtClean="0"/>
            <a:t>（</a:t>
          </a:r>
          <a:r>
            <a:rPr lang="en-US" altLang="zh-CN" sz="2400" kern="1200" dirty="0" smtClean="0"/>
            <a:t>1</a:t>
          </a:r>
          <a:r>
            <a:rPr lang="zh-CN" altLang="zh-CN" sz="2400" kern="1200" dirty="0" smtClean="0"/>
            <a:t>）书目主题与规范数据不能同步自动更新</a:t>
          </a:r>
          <a:endParaRPr lang="zh-CN" altLang="en-US" sz="2400" kern="1200" dirty="0"/>
        </a:p>
      </dsp:txBody>
      <dsp:txXfrm>
        <a:off x="1112194" y="680848"/>
        <a:ext cx="6275148" cy="780288"/>
      </dsp:txXfrm>
    </dsp:sp>
    <dsp:sp modelId="{6D9426E5-E9CF-4F94-8AD7-BA3B4DA3AB12}">
      <dsp:nvSpPr>
        <dsp:cNvPr id="0" name=""/>
        <dsp:cNvSpPr/>
      </dsp:nvSpPr>
      <dsp:spPr>
        <a:xfrm>
          <a:off x="1142996" y="1849650"/>
          <a:ext cx="6213492" cy="908683"/>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zh-CN" sz="2400" kern="1200" dirty="0" smtClean="0"/>
            <a:t>（</a:t>
          </a:r>
          <a:r>
            <a:rPr lang="en-US" altLang="zh-CN" sz="2400" kern="1200" dirty="0" smtClean="0"/>
            <a:t>2</a:t>
          </a:r>
          <a:r>
            <a:rPr lang="zh-CN" altLang="zh-CN" sz="2400" kern="1200" dirty="0" smtClean="0"/>
            <a:t>）书目库规范控制机制不完善</a:t>
          </a:r>
          <a:endParaRPr lang="zh-CN" altLang="en-US" sz="2400" kern="1200" dirty="0"/>
        </a:p>
      </dsp:txBody>
      <dsp:txXfrm>
        <a:off x="1187354" y="1894008"/>
        <a:ext cx="6124776" cy="819967"/>
      </dsp:txXfrm>
    </dsp:sp>
    <dsp:sp modelId="{6745A5BE-B8EF-4EAD-A725-07206FA7CA0B}">
      <dsp:nvSpPr>
        <dsp:cNvPr id="0" name=""/>
        <dsp:cNvSpPr/>
      </dsp:nvSpPr>
      <dsp:spPr>
        <a:xfrm>
          <a:off x="1214451" y="3071839"/>
          <a:ext cx="6216715" cy="929735"/>
        </a:xfrm>
        <a:prstGeom prst="roundRect">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zh-CN" sz="2400" kern="1200" dirty="0" smtClean="0"/>
            <a:t>（</a:t>
          </a:r>
          <a:r>
            <a:rPr lang="en-US" altLang="zh-CN" sz="2400" kern="1200" dirty="0" smtClean="0"/>
            <a:t>3</a:t>
          </a:r>
          <a:r>
            <a:rPr lang="zh-CN" altLang="zh-CN" sz="2400" kern="1200" dirty="0" smtClean="0"/>
            <a:t>）主题规范库维护功能欠缺</a:t>
          </a:r>
          <a:endParaRPr lang="zh-CN" altLang="en-US" sz="2400" kern="1200" dirty="0"/>
        </a:p>
      </dsp:txBody>
      <dsp:txXfrm>
        <a:off x="1259837" y="3117225"/>
        <a:ext cx="6125943" cy="83896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BC913-BDE1-4B0D-869F-36B4BB6D1C11}">
      <dsp:nvSpPr>
        <dsp:cNvPr id="0" name=""/>
        <dsp:cNvSpPr/>
      </dsp:nvSpPr>
      <dsp:spPr>
        <a:xfrm rot="16200000">
          <a:off x="1035850" y="-1035850"/>
          <a:ext cx="2035983" cy="4107685"/>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sz="2000" kern="1200" dirty="0" smtClean="0"/>
            <a:t>同一主题词可能会出现在主题标目的不同位置，如著录在主题词串的</a:t>
          </a:r>
          <a:r>
            <a:rPr lang="en-US" sz="2000" kern="1200" dirty="0" smtClean="0"/>
            <a:t>$a</a:t>
          </a:r>
          <a:r>
            <a:rPr lang="zh-CN" sz="2000" kern="1200" dirty="0" smtClean="0"/>
            <a:t>、</a:t>
          </a:r>
          <a:r>
            <a:rPr lang="en-US" sz="2000" kern="1200" dirty="0" smtClean="0"/>
            <a:t>$x</a:t>
          </a:r>
          <a:r>
            <a:rPr lang="zh-CN" sz="2000" kern="1200" dirty="0" smtClean="0"/>
            <a:t>、</a:t>
          </a:r>
          <a:r>
            <a:rPr lang="en-US" sz="2000" kern="1200" dirty="0" smtClean="0"/>
            <a:t>$y</a:t>
          </a:r>
          <a:r>
            <a:rPr lang="zh-CN" sz="2000" kern="1200" dirty="0" smtClean="0"/>
            <a:t>、</a:t>
          </a:r>
          <a:r>
            <a:rPr lang="en-US" sz="2000" kern="1200" dirty="0" smtClean="0"/>
            <a:t>$z</a:t>
          </a:r>
          <a:r>
            <a:rPr lang="zh-CN" sz="2000" kern="1200" dirty="0" smtClean="0"/>
            <a:t>、</a:t>
          </a:r>
          <a:r>
            <a:rPr lang="en-US" sz="2000" kern="1200" dirty="0" smtClean="0"/>
            <a:t>$j</a:t>
          </a:r>
          <a:r>
            <a:rPr lang="zh-CN" sz="2000" kern="1200" dirty="0" smtClean="0"/>
            <a:t>任意位置，以及单独著录在</a:t>
          </a:r>
          <a:r>
            <a:rPr lang="en-US" sz="2000" kern="1200" dirty="0" smtClean="0"/>
            <a:t>$a</a:t>
          </a:r>
          <a:r>
            <a:rPr lang="zh-CN" sz="2000" kern="1200" dirty="0" smtClean="0"/>
            <a:t>位置</a:t>
          </a:r>
          <a:endParaRPr lang="zh-CN" altLang="en-US" sz="2000" kern="1200" dirty="0"/>
        </a:p>
      </dsp:txBody>
      <dsp:txXfrm rot="5400000">
        <a:off x="-1" y="1"/>
        <a:ext cx="4107685" cy="1526987"/>
      </dsp:txXfrm>
    </dsp:sp>
    <dsp:sp modelId="{FDB112DC-46EB-444C-8C87-13D58E9E48A4}">
      <dsp:nvSpPr>
        <dsp:cNvPr id="0" name=""/>
        <dsp:cNvSpPr/>
      </dsp:nvSpPr>
      <dsp:spPr>
        <a:xfrm>
          <a:off x="4107685" y="0"/>
          <a:ext cx="4107685" cy="2035983"/>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sz="2000" kern="1200" dirty="0" smtClean="0"/>
            <a:t>主题规范数据更新时，书目数据只能自动更新“</a:t>
          </a:r>
          <a:r>
            <a:rPr lang="en-US" sz="2000" kern="1200" dirty="0" smtClean="0"/>
            <a:t>$a”</a:t>
          </a:r>
          <a:r>
            <a:rPr lang="zh-CN" sz="2000" kern="1200" dirty="0" smtClean="0"/>
            <a:t>位置的主题词，而主题词串中其他位置的词却不能自动更新</a:t>
          </a:r>
          <a:endParaRPr lang="zh-CN" altLang="en-US" sz="2000" kern="1200" dirty="0"/>
        </a:p>
      </dsp:txBody>
      <dsp:txXfrm>
        <a:off x="4107685" y="0"/>
        <a:ext cx="4107685" cy="1526987"/>
      </dsp:txXfrm>
    </dsp:sp>
    <dsp:sp modelId="{430877E8-2EBC-4E38-89B7-940AD967468F}">
      <dsp:nvSpPr>
        <dsp:cNvPr id="0" name=""/>
        <dsp:cNvSpPr/>
      </dsp:nvSpPr>
      <dsp:spPr>
        <a:xfrm rot="10800000">
          <a:off x="0" y="2035983"/>
          <a:ext cx="4107685" cy="2035983"/>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sz="2000" kern="1200" dirty="0" smtClean="0"/>
            <a:t>造成书目库中同一个主题词因为著录在不同位置上（</a:t>
          </a:r>
          <a:r>
            <a:rPr lang="en-US" sz="2000" kern="1200" dirty="0" smtClean="0"/>
            <a:t>$a</a:t>
          </a:r>
          <a:r>
            <a:rPr lang="zh-CN" sz="2000" kern="1200" dirty="0" smtClean="0"/>
            <a:t>、</a:t>
          </a:r>
          <a:r>
            <a:rPr lang="en-US" sz="2000" kern="1200" dirty="0" smtClean="0"/>
            <a:t>$x</a:t>
          </a:r>
          <a:r>
            <a:rPr lang="zh-CN" sz="2000" kern="1200" dirty="0" smtClean="0"/>
            <a:t>、</a:t>
          </a:r>
          <a:r>
            <a:rPr lang="en-US" sz="2000" kern="1200" dirty="0" smtClean="0"/>
            <a:t>$y</a:t>
          </a:r>
          <a:r>
            <a:rPr lang="zh-CN" sz="2000" kern="1200" dirty="0" smtClean="0"/>
            <a:t>、</a:t>
          </a:r>
          <a:r>
            <a:rPr lang="en-US" sz="2000" kern="1200" dirty="0" smtClean="0"/>
            <a:t>$z</a:t>
          </a:r>
          <a:r>
            <a:rPr lang="zh-CN" sz="2000" kern="1200" dirty="0" smtClean="0"/>
            <a:t>、</a:t>
          </a:r>
          <a:r>
            <a:rPr lang="en-US" sz="2000" kern="1200" dirty="0" smtClean="0"/>
            <a:t>$j</a:t>
          </a:r>
          <a:r>
            <a:rPr lang="zh-CN" sz="2000" kern="1200" dirty="0" smtClean="0"/>
            <a:t>）而出现了不同的词形</a:t>
          </a:r>
          <a:endParaRPr lang="zh-CN" altLang="en-US" sz="2000" kern="1200" dirty="0"/>
        </a:p>
      </dsp:txBody>
      <dsp:txXfrm rot="10800000">
        <a:off x="0" y="2544978"/>
        <a:ext cx="4107685" cy="1526987"/>
      </dsp:txXfrm>
    </dsp:sp>
    <dsp:sp modelId="{FF24A5A0-D916-4EA1-84D7-7D026E5610D7}">
      <dsp:nvSpPr>
        <dsp:cNvPr id="0" name=""/>
        <dsp:cNvSpPr/>
      </dsp:nvSpPr>
      <dsp:spPr>
        <a:xfrm rot="5400000">
          <a:off x="5143536" y="1000132"/>
          <a:ext cx="2035983" cy="4107685"/>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kern="1200" dirty="0" smtClean="0"/>
            <a:t>不仅没有达到书目主题数据与主题规范数据的同步修改，而且会造成规范控制混乱。</a:t>
          </a:r>
          <a:endParaRPr lang="zh-CN" altLang="en-US" sz="2000" kern="1200" dirty="0"/>
        </a:p>
      </dsp:txBody>
      <dsp:txXfrm rot="-5400000">
        <a:off x="4107684" y="2544978"/>
        <a:ext cx="4107685" cy="1526987"/>
      </dsp:txXfrm>
    </dsp:sp>
    <dsp:sp modelId="{8C65533B-C206-45DE-B577-5DAC28237C0C}">
      <dsp:nvSpPr>
        <dsp:cNvPr id="0" name=""/>
        <dsp:cNvSpPr/>
      </dsp:nvSpPr>
      <dsp:spPr>
        <a:xfrm>
          <a:off x="1700819" y="1659529"/>
          <a:ext cx="4813730" cy="752906"/>
        </a:xfrm>
        <a:prstGeom prst="roundRect">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书目主题与规范数据不能同步自动更新</a:t>
          </a:r>
          <a:endParaRPr lang="zh-CN" altLang="en-US" sz="2000" kern="1200" dirty="0"/>
        </a:p>
      </dsp:txBody>
      <dsp:txXfrm>
        <a:off x="1737573" y="1696283"/>
        <a:ext cx="4740222" cy="67939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8BC913-BDE1-4B0D-869F-36B4BB6D1C11}">
      <dsp:nvSpPr>
        <dsp:cNvPr id="0" name=""/>
        <dsp:cNvSpPr/>
      </dsp:nvSpPr>
      <dsp:spPr>
        <a:xfrm rot="16200000">
          <a:off x="1035850" y="-1035850"/>
          <a:ext cx="2035983" cy="4107685"/>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sz="2000" kern="1200" dirty="0" smtClean="0"/>
            <a:t>同一主题词可能会出现在主题标目的不同位置，如著录在主题词串的</a:t>
          </a:r>
          <a:r>
            <a:rPr lang="en-US" sz="2000" kern="1200" dirty="0" smtClean="0"/>
            <a:t>$a</a:t>
          </a:r>
          <a:r>
            <a:rPr lang="zh-CN" sz="2000" kern="1200" dirty="0" smtClean="0"/>
            <a:t>、</a:t>
          </a:r>
          <a:r>
            <a:rPr lang="en-US" sz="2000" kern="1200" dirty="0" smtClean="0"/>
            <a:t>$x</a:t>
          </a:r>
          <a:r>
            <a:rPr lang="zh-CN" sz="2000" kern="1200" dirty="0" smtClean="0"/>
            <a:t>、</a:t>
          </a:r>
          <a:r>
            <a:rPr lang="en-US" sz="2000" kern="1200" dirty="0" smtClean="0"/>
            <a:t>$y</a:t>
          </a:r>
          <a:r>
            <a:rPr lang="zh-CN" sz="2000" kern="1200" dirty="0" smtClean="0"/>
            <a:t>、</a:t>
          </a:r>
          <a:r>
            <a:rPr lang="en-US" sz="2000" kern="1200" dirty="0" smtClean="0"/>
            <a:t>$z</a:t>
          </a:r>
          <a:r>
            <a:rPr lang="zh-CN" sz="2000" kern="1200" dirty="0" smtClean="0"/>
            <a:t>、</a:t>
          </a:r>
          <a:r>
            <a:rPr lang="en-US" sz="2000" kern="1200" dirty="0" smtClean="0"/>
            <a:t>$j</a:t>
          </a:r>
          <a:r>
            <a:rPr lang="zh-CN" sz="2000" kern="1200" dirty="0" smtClean="0"/>
            <a:t>任意位置，以及单独著录在</a:t>
          </a:r>
          <a:r>
            <a:rPr lang="en-US" sz="2000" kern="1200" dirty="0" smtClean="0"/>
            <a:t>$a</a:t>
          </a:r>
          <a:r>
            <a:rPr lang="zh-CN" sz="2000" kern="1200" dirty="0" smtClean="0"/>
            <a:t>位置</a:t>
          </a:r>
          <a:endParaRPr lang="zh-CN" altLang="en-US" sz="2000" kern="1200" dirty="0"/>
        </a:p>
      </dsp:txBody>
      <dsp:txXfrm rot="5400000">
        <a:off x="-1" y="1"/>
        <a:ext cx="4107685" cy="1526987"/>
      </dsp:txXfrm>
    </dsp:sp>
    <dsp:sp modelId="{FDB112DC-46EB-444C-8C87-13D58E9E48A4}">
      <dsp:nvSpPr>
        <dsp:cNvPr id="0" name=""/>
        <dsp:cNvSpPr/>
      </dsp:nvSpPr>
      <dsp:spPr>
        <a:xfrm>
          <a:off x="4107685" y="0"/>
          <a:ext cx="4107685" cy="2035983"/>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sz="2000" kern="1200" dirty="0" smtClean="0"/>
            <a:t>主题规范数据更新时，书目数据只能自动更新“</a:t>
          </a:r>
          <a:r>
            <a:rPr lang="en-US" sz="2000" kern="1200" dirty="0" smtClean="0"/>
            <a:t>$a”</a:t>
          </a:r>
          <a:r>
            <a:rPr lang="zh-CN" sz="2000" kern="1200" dirty="0" smtClean="0"/>
            <a:t>位置的主题词，而主题词串中其他位置的词却不能自动更新</a:t>
          </a:r>
          <a:endParaRPr lang="zh-CN" altLang="en-US" sz="2000" kern="1200" dirty="0"/>
        </a:p>
      </dsp:txBody>
      <dsp:txXfrm>
        <a:off x="4107685" y="0"/>
        <a:ext cx="4107685" cy="1526987"/>
      </dsp:txXfrm>
    </dsp:sp>
    <dsp:sp modelId="{430877E8-2EBC-4E38-89B7-940AD967468F}">
      <dsp:nvSpPr>
        <dsp:cNvPr id="0" name=""/>
        <dsp:cNvSpPr/>
      </dsp:nvSpPr>
      <dsp:spPr>
        <a:xfrm rot="10800000">
          <a:off x="0" y="2035983"/>
          <a:ext cx="4107685" cy="2035983"/>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sz="2000" kern="1200" dirty="0" smtClean="0"/>
            <a:t>造成书目库中同一个主题词因为著录在不同位置上（</a:t>
          </a:r>
          <a:r>
            <a:rPr lang="en-US" sz="2000" kern="1200" dirty="0" smtClean="0"/>
            <a:t>$a</a:t>
          </a:r>
          <a:r>
            <a:rPr lang="zh-CN" sz="2000" kern="1200" dirty="0" smtClean="0"/>
            <a:t>、</a:t>
          </a:r>
          <a:r>
            <a:rPr lang="en-US" sz="2000" kern="1200" dirty="0" smtClean="0"/>
            <a:t>$x</a:t>
          </a:r>
          <a:r>
            <a:rPr lang="zh-CN" sz="2000" kern="1200" dirty="0" smtClean="0"/>
            <a:t>、</a:t>
          </a:r>
          <a:r>
            <a:rPr lang="en-US" sz="2000" kern="1200" dirty="0" smtClean="0"/>
            <a:t>$y</a:t>
          </a:r>
          <a:r>
            <a:rPr lang="zh-CN" sz="2000" kern="1200" dirty="0" smtClean="0"/>
            <a:t>、</a:t>
          </a:r>
          <a:r>
            <a:rPr lang="en-US" sz="2000" kern="1200" dirty="0" smtClean="0"/>
            <a:t>$z</a:t>
          </a:r>
          <a:r>
            <a:rPr lang="zh-CN" sz="2000" kern="1200" dirty="0" smtClean="0"/>
            <a:t>、</a:t>
          </a:r>
          <a:r>
            <a:rPr lang="en-US" sz="2000" kern="1200" dirty="0" smtClean="0"/>
            <a:t>$j</a:t>
          </a:r>
          <a:r>
            <a:rPr lang="zh-CN" sz="2000" kern="1200" dirty="0" smtClean="0"/>
            <a:t>）而出现了不同的词形</a:t>
          </a:r>
          <a:endParaRPr lang="zh-CN" altLang="en-US" sz="2000" kern="1200" dirty="0"/>
        </a:p>
      </dsp:txBody>
      <dsp:txXfrm rot="10800000">
        <a:off x="0" y="2544978"/>
        <a:ext cx="4107685" cy="1526987"/>
      </dsp:txXfrm>
    </dsp:sp>
    <dsp:sp modelId="{FF24A5A0-D916-4EA1-84D7-7D026E5610D7}">
      <dsp:nvSpPr>
        <dsp:cNvPr id="0" name=""/>
        <dsp:cNvSpPr/>
      </dsp:nvSpPr>
      <dsp:spPr>
        <a:xfrm rot="5400000">
          <a:off x="5143536" y="1000132"/>
          <a:ext cx="2035983" cy="4107685"/>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zh-CN" altLang="en-US" sz="2000" kern="1200" dirty="0" smtClean="0"/>
            <a:t>不仅没有达到书目主题数据与主题规范数据的同步修改，而且会造成规范控制混乱。</a:t>
          </a:r>
          <a:endParaRPr lang="zh-CN" altLang="en-US" sz="2000" kern="1200" dirty="0"/>
        </a:p>
      </dsp:txBody>
      <dsp:txXfrm rot="-5400000">
        <a:off x="4107684" y="2544978"/>
        <a:ext cx="4107685" cy="1526987"/>
      </dsp:txXfrm>
    </dsp:sp>
    <dsp:sp modelId="{8C65533B-C206-45DE-B577-5DAC28237C0C}">
      <dsp:nvSpPr>
        <dsp:cNvPr id="0" name=""/>
        <dsp:cNvSpPr/>
      </dsp:nvSpPr>
      <dsp:spPr>
        <a:xfrm>
          <a:off x="1700819" y="1659529"/>
          <a:ext cx="4813730" cy="752906"/>
        </a:xfrm>
        <a:prstGeom prst="roundRect">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kern="1200" dirty="0" smtClean="0"/>
            <a:t>书目主题与规范数据不能同步自动更新</a:t>
          </a:r>
          <a:endParaRPr lang="zh-CN" altLang="en-US" sz="2000" kern="1200" dirty="0"/>
        </a:p>
      </dsp:txBody>
      <dsp:txXfrm>
        <a:off x="1737573" y="1696283"/>
        <a:ext cx="4740222" cy="67939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0743AB-DF02-4DD9-9038-E88493C23482}">
      <dsp:nvSpPr>
        <dsp:cNvPr id="0" name=""/>
        <dsp:cNvSpPr/>
      </dsp:nvSpPr>
      <dsp:spPr>
        <a:xfrm>
          <a:off x="1500552" y="26602"/>
          <a:ext cx="2486337" cy="97744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zh-CN" altLang="en-US" sz="2400" kern="1200" dirty="0" smtClean="0"/>
            <a:t>书目库规范控制机制不完善</a:t>
          </a:r>
          <a:endParaRPr lang="zh-CN" altLang="en-US" sz="2400" kern="1200" dirty="0"/>
        </a:p>
      </dsp:txBody>
      <dsp:txXfrm>
        <a:off x="1529180" y="55230"/>
        <a:ext cx="2429081" cy="920185"/>
      </dsp:txXfrm>
    </dsp:sp>
    <dsp:sp modelId="{110ECCF1-3C57-4C9F-92B8-4D33596E06A1}">
      <dsp:nvSpPr>
        <dsp:cNvPr id="0" name=""/>
        <dsp:cNvSpPr/>
      </dsp:nvSpPr>
      <dsp:spPr>
        <a:xfrm>
          <a:off x="1749186" y="1004044"/>
          <a:ext cx="322520" cy="841889"/>
        </a:xfrm>
        <a:custGeom>
          <a:avLst/>
          <a:gdLst/>
          <a:ahLst/>
          <a:cxnLst/>
          <a:rect l="0" t="0" r="0" b="0"/>
          <a:pathLst>
            <a:path>
              <a:moveTo>
                <a:pt x="0" y="0"/>
              </a:moveTo>
              <a:lnTo>
                <a:pt x="0" y="841889"/>
              </a:lnTo>
              <a:lnTo>
                <a:pt x="322520" y="841889"/>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34E5F0-1408-43CC-AA72-638D328F8BC7}">
      <dsp:nvSpPr>
        <dsp:cNvPr id="0" name=""/>
        <dsp:cNvSpPr/>
      </dsp:nvSpPr>
      <dsp:spPr>
        <a:xfrm>
          <a:off x="2071706" y="1214448"/>
          <a:ext cx="2167824" cy="126297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非规范词没有严格限制输入</a:t>
          </a:r>
          <a:endParaRPr lang="zh-CN" altLang="en-US" sz="2000" kern="1200" dirty="0"/>
        </a:p>
      </dsp:txBody>
      <dsp:txXfrm>
        <a:off x="2108697" y="1251439"/>
        <a:ext cx="2093842" cy="1188989"/>
      </dsp:txXfrm>
    </dsp:sp>
    <dsp:sp modelId="{5F478074-4DAC-43D0-90E0-D68BC0F260E7}">
      <dsp:nvSpPr>
        <dsp:cNvPr id="0" name=""/>
        <dsp:cNvSpPr/>
      </dsp:nvSpPr>
      <dsp:spPr>
        <a:xfrm>
          <a:off x="1749186" y="1004044"/>
          <a:ext cx="322520" cy="2579233"/>
        </a:xfrm>
        <a:custGeom>
          <a:avLst/>
          <a:gdLst/>
          <a:ahLst/>
          <a:cxnLst/>
          <a:rect l="0" t="0" r="0" b="0"/>
          <a:pathLst>
            <a:path>
              <a:moveTo>
                <a:pt x="0" y="0"/>
              </a:moveTo>
              <a:lnTo>
                <a:pt x="0" y="2579233"/>
              </a:lnTo>
              <a:lnTo>
                <a:pt x="322520" y="2579233"/>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3BA21E-62CE-4FD2-8B49-8073143DBC83}">
      <dsp:nvSpPr>
        <dsp:cNvPr id="0" name=""/>
        <dsp:cNvSpPr/>
      </dsp:nvSpPr>
      <dsp:spPr>
        <a:xfrm>
          <a:off x="2071706" y="2786085"/>
          <a:ext cx="2103000" cy="1594382"/>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输入入口词，系统不会提示，更不能自动转换成正式主题词</a:t>
          </a:r>
          <a:endParaRPr lang="zh-CN" altLang="en-US" sz="2000" kern="1200" dirty="0"/>
        </a:p>
      </dsp:txBody>
      <dsp:txXfrm>
        <a:off x="2118404" y="2832783"/>
        <a:ext cx="2009604" cy="1500986"/>
      </dsp:txXfrm>
    </dsp:sp>
    <dsp:sp modelId="{B4FFEF07-401F-46E2-BDDB-DB072D4A85E4}">
      <dsp:nvSpPr>
        <dsp:cNvPr id="0" name=""/>
        <dsp:cNvSpPr/>
      </dsp:nvSpPr>
      <dsp:spPr>
        <a:xfrm>
          <a:off x="4441790" y="299"/>
          <a:ext cx="2449722" cy="977441"/>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zh-CN" altLang="en-US" sz="2400" kern="1200" dirty="0" smtClean="0"/>
            <a:t>主题规范库维护功能欠缺</a:t>
          </a:r>
          <a:endParaRPr lang="zh-CN" altLang="en-US" sz="2400" kern="1200" dirty="0"/>
        </a:p>
      </dsp:txBody>
      <dsp:txXfrm>
        <a:off x="4470418" y="28927"/>
        <a:ext cx="2392466" cy="920185"/>
      </dsp:txXfrm>
    </dsp:sp>
    <dsp:sp modelId="{DB51E6D7-E8F3-474A-86E3-4A7D24445B4B}">
      <dsp:nvSpPr>
        <dsp:cNvPr id="0" name=""/>
        <dsp:cNvSpPr/>
      </dsp:nvSpPr>
      <dsp:spPr>
        <a:xfrm>
          <a:off x="4686763" y="977741"/>
          <a:ext cx="385332" cy="725427"/>
        </a:xfrm>
        <a:custGeom>
          <a:avLst/>
          <a:gdLst/>
          <a:ahLst/>
          <a:cxnLst/>
          <a:rect l="0" t="0" r="0" b="0"/>
          <a:pathLst>
            <a:path>
              <a:moveTo>
                <a:pt x="0" y="0"/>
              </a:moveTo>
              <a:lnTo>
                <a:pt x="0" y="725427"/>
              </a:lnTo>
              <a:lnTo>
                <a:pt x="385332" y="725427"/>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3FE32FF-BF06-488F-8A0B-09D9E815E3E5}">
      <dsp:nvSpPr>
        <dsp:cNvPr id="0" name=""/>
        <dsp:cNvSpPr/>
      </dsp:nvSpPr>
      <dsp:spPr>
        <a:xfrm>
          <a:off x="5072095" y="1214448"/>
          <a:ext cx="1892842" cy="97744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zh-CN" sz="1800" kern="1200" dirty="0" smtClean="0"/>
            <a:t>没有辅助生成和自动校验功能</a:t>
          </a:r>
          <a:endParaRPr lang="zh-CN" altLang="en-US" sz="1800" kern="1200" dirty="0"/>
        </a:p>
      </dsp:txBody>
      <dsp:txXfrm>
        <a:off x="5100723" y="1243076"/>
        <a:ext cx="1835586" cy="920185"/>
      </dsp:txXfrm>
    </dsp:sp>
    <dsp:sp modelId="{C4DFF9D4-04C9-43D4-86F1-2F7BFE17BE09}">
      <dsp:nvSpPr>
        <dsp:cNvPr id="0" name=""/>
        <dsp:cNvSpPr/>
      </dsp:nvSpPr>
      <dsp:spPr>
        <a:xfrm>
          <a:off x="4686763" y="977741"/>
          <a:ext cx="385332" cy="1939869"/>
        </a:xfrm>
        <a:custGeom>
          <a:avLst/>
          <a:gdLst/>
          <a:ahLst/>
          <a:cxnLst/>
          <a:rect l="0" t="0" r="0" b="0"/>
          <a:pathLst>
            <a:path>
              <a:moveTo>
                <a:pt x="0" y="0"/>
              </a:moveTo>
              <a:lnTo>
                <a:pt x="0" y="1939869"/>
              </a:lnTo>
              <a:lnTo>
                <a:pt x="385332" y="1939869"/>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D526E6-027F-4852-BA95-4D3703306F56}">
      <dsp:nvSpPr>
        <dsp:cNvPr id="0" name=""/>
        <dsp:cNvSpPr/>
      </dsp:nvSpPr>
      <dsp:spPr>
        <a:xfrm>
          <a:off x="5072095" y="2428889"/>
          <a:ext cx="1897002" cy="97744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zh-CN" sz="1800" kern="1200" dirty="0" smtClean="0"/>
            <a:t>缺乏联动修改、自动推理功能</a:t>
          </a:r>
          <a:endParaRPr lang="zh-CN" altLang="en-US" sz="1800" kern="1200" dirty="0"/>
        </a:p>
      </dsp:txBody>
      <dsp:txXfrm>
        <a:off x="5100723" y="2457517"/>
        <a:ext cx="1839746" cy="920185"/>
      </dsp:txXfrm>
    </dsp:sp>
    <dsp:sp modelId="{0D80AB19-4A78-4087-B33C-F3E6DC4F436C}">
      <dsp:nvSpPr>
        <dsp:cNvPr id="0" name=""/>
        <dsp:cNvSpPr/>
      </dsp:nvSpPr>
      <dsp:spPr>
        <a:xfrm>
          <a:off x="4686763" y="977741"/>
          <a:ext cx="456772" cy="3176984"/>
        </a:xfrm>
        <a:custGeom>
          <a:avLst/>
          <a:gdLst/>
          <a:ahLst/>
          <a:cxnLst/>
          <a:rect l="0" t="0" r="0" b="0"/>
          <a:pathLst>
            <a:path>
              <a:moveTo>
                <a:pt x="0" y="0"/>
              </a:moveTo>
              <a:lnTo>
                <a:pt x="0" y="3176984"/>
              </a:lnTo>
              <a:lnTo>
                <a:pt x="456772" y="3176984"/>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DBB4D7-79E2-41D7-A91A-0D013FB10EE1}">
      <dsp:nvSpPr>
        <dsp:cNvPr id="0" name=""/>
        <dsp:cNvSpPr/>
      </dsp:nvSpPr>
      <dsp:spPr>
        <a:xfrm>
          <a:off x="5143535" y="3666004"/>
          <a:ext cx="1810612" cy="977441"/>
        </a:xfrm>
        <a:prstGeom prst="roundRect">
          <a:avLst>
            <a:gd name="adj" fmla="val 10000"/>
          </a:avLst>
        </a:prstGeom>
        <a:solidFill>
          <a:schemeClr val="lt1">
            <a:alpha val="90000"/>
            <a:hueOff val="0"/>
            <a:satOff val="0"/>
            <a:lumOff val="0"/>
            <a:alphaOff val="0"/>
          </a:schemeClr>
        </a:solidFill>
        <a:ln w="550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zh-CN" sz="1800" kern="1200" dirty="0" smtClean="0"/>
            <a:t>不支持联机批更新或批新增规范数据功能</a:t>
          </a:r>
          <a:endParaRPr lang="zh-CN" altLang="en-US" sz="1800" kern="1200" dirty="0"/>
        </a:p>
      </dsp:txBody>
      <dsp:txXfrm>
        <a:off x="5172163" y="3694632"/>
        <a:ext cx="1753356" cy="92018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53A899-E646-446E-B9F5-2E08EE2243B2}">
      <dsp:nvSpPr>
        <dsp:cNvPr id="0" name=""/>
        <dsp:cNvSpPr/>
      </dsp:nvSpPr>
      <dsp:spPr>
        <a:xfrm>
          <a:off x="0" y="357216"/>
          <a:ext cx="3999840" cy="487374"/>
        </a:xfrm>
        <a:prstGeom prst="rect">
          <a:avLst/>
        </a:prstGeom>
        <a:gradFill rotWithShape="0">
          <a:gsLst>
            <a:gs pos="0">
              <a:srgbClr val="D6B19C"/>
            </a:gs>
            <a:gs pos="30000">
              <a:srgbClr val="D49E6C"/>
            </a:gs>
            <a:gs pos="70000">
              <a:srgbClr val="A65528"/>
            </a:gs>
            <a:gs pos="100000">
              <a:srgbClr val="663012"/>
            </a:gs>
          </a:gsLst>
          <a:lin ang="16200000" scaled="0"/>
        </a:gradFill>
        <a:ln w="9525" cap="flat" cmpd="sng" algn="ctr">
          <a:no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A2090F38-F2C2-4408-A4A2-8A23F9DDD491}">
      <dsp:nvSpPr>
        <dsp:cNvPr id="0" name=""/>
        <dsp:cNvSpPr/>
      </dsp:nvSpPr>
      <dsp:spPr>
        <a:xfrm>
          <a:off x="142875" y="428651"/>
          <a:ext cx="304336" cy="304336"/>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73D19922-40E5-4911-A97D-D3F284AD4601}">
      <dsp:nvSpPr>
        <dsp:cNvPr id="0" name=""/>
        <dsp:cNvSpPr/>
      </dsp:nvSpPr>
      <dsp:spPr>
        <a:xfrm>
          <a:off x="4313" y="0"/>
          <a:ext cx="4142680" cy="875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53340" rIns="80010" bIns="53340" numCol="1" spcCol="1270" anchor="ctr" anchorCtr="0">
          <a:noAutofit/>
        </a:bodyPr>
        <a:lstStyle/>
        <a:p>
          <a:pPr lvl="0" algn="l" defTabSz="1866900">
            <a:lnSpc>
              <a:spcPct val="90000"/>
            </a:lnSpc>
            <a:spcBef>
              <a:spcPct val="0"/>
            </a:spcBef>
            <a:spcAft>
              <a:spcPct val="35000"/>
            </a:spcAft>
          </a:pPr>
          <a:endParaRPr lang="zh-CN" altLang="en-US" sz="4200" kern="1200" dirty="0"/>
        </a:p>
      </dsp:txBody>
      <dsp:txXfrm>
        <a:off x="4313" y="0"/>
        <a:ext cx="4142680" cy="875528"/>
      </dsp:txXfrm>
    </dsp:sp>
    <dsp:sp modelId="{8E8E0747-4A69-4338-BC91-1BAC533B7081}">
      <dsp:nvSpPr>
        <dsp:cNvPr id="0" name=""/>
        <dsp:cNvSpPr/>
      </dsp:nvSpPr>
      <dsp:spPr>
        <a:xfrm>
          <a:off x="113114" y="1285909"/>
          <a:ext cx="304328" cy="30432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B11AFC0-42FF-464A-9908-2840713820EC}">
      <dsp:nvSpPr>
        <dsp:cNvPr id="0" name=""/>
        <dsp:cNvSpPr/>
      </dsp:nvSpPr>
      <dsp:spPr>
        <a:xfrm>
          <a:off x="327415" y="1000155"/>
          <a:ext cx="3793168" cy="10075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kumimoji="0" lang="zh-CN" sz="2000" b="0" i="0" u="none" strike="noStrike" kern="1200" cap="none" normalizeH="0" baseline="0" dirty="0" smtClean="0">
              <a:ln>
                <a:noFill/>
              </a:ln>
              <a:solidFill>
                <a:srgbClr val="000000"/>
              </a:solidFill>
              <a:effectLst/>
              <a:latin typeface="+mn-ea"/>
              <a:cs typeface="Microsoft Uighur" pitchFamily="2" charset="-78"/>
            </a:rPr>
            <a:t>书目主题标引仍然采用组配标引模式，即主题词串的形式</a:t>
          </a:r>
          <a:endParaRPr lang="zh-CN" altLang="en-US" sz="2000" kern="1200" dirty="0"/>
        </a:p>
      </dsp:txBody>
      <dsp:txXfrm>
        <a:off x="327415" y="1000155"/>
        <a:ext cx="3793168" cy="1007512"/>
      </dsp:txXfrm>
    </dsp:sp>
    <dsp:sp modelId="{E1669C6A-43E2-49BC-918A-78CF11AA50FE}">
      <dsp:nvSpPr>
        <dsp:cNvPr id="0" name=""/>
        <dsp:cNvSpPr/>
      </dsp:nvSpPr>
      <dsp:spPr>
        <a:xfrm>
          <a:off x="142875" y="2714667"/>
          <a:ext cx="304328" cy="30432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58A8564-4924-4143-A3E0-C9FD06D5F96A}">
      <dsp:nvSpPr>
        <dsp:cNvPr id="0" name=""/>
        <dsp:cNvSpPr/>
      </dsp:nvSpPr>
      <dsp:spPr>
        <a:xfrm>
          <a:off x="428625" y="2286040"/>
          <a:ext cx="3584044" cy="1426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kumimoji="0" lang="zh-CN" sz="2000" b="0" i="0" u="none" strike="noStrike" kern="1200" cap="none" normalizeH="0" baseline="0" dirty="0" smtClean="0">
              <a:ln>
                <a:noFill/>
              </a:ln>
              <a:solidFill>
                <a:srgbClr val="000000"/>
              </a:solidFill>
              <a:effectLst/>
              <a:latin typeface="+mn-ea"/>
              <a:cs typeface="Microsoft Uighur" pitchFamily="2" charset="-78"/>
            </a:rPr>
            <a:t>编目员不需要再对每个子字段对应主题词单独重复著录，即只著录主题词串形式：</a:t>
          </a:r>
          <a:r>
            <a:rPr kumimoji="0" lang="en-US" altLang="zh-CN" sz="2000" b="0" i="0" u="none" strike="noStrike" kern="1200" cap="none" normalizeH="0" baseline="0" dirty="0" smtClean="0">
              <a:ln>
                <a:noFill/>
              </a:ln>
              <a:solidFill>
                <a:srgbClr val="000000"/>
              </a:solidFill>
              <a:effectLst/>
              <a:latin typeface="+mn-ea"/>
              <a:cs typeface="Microsoft Uighur" pitchFamily="2" charset="-78"/>
            </a:rPr>
            <a:t>6XX##$a   $x  $y  $z  $j</a:t>
          </a:r>
          <a:endParaRPr lang="zh-CN" altLang="en-US" sz="2000" kern="1200" dirty="0"/>
        </a:p>
      </dsp:txBody>
      <dsp:txXfrm>
        <a:off x="428625" y="2286040"/>
        <a:ext cx="3584044" cy="1426074"/>
      </dsp:txXfrm>
    </dsp:sp>
    <dsp:sp modelId="{6AC3E536-F802-4E64-8DC9-E6EB0A1331AC}">
      <dsp:nvSpPr>
        <dsp:cNvPr id="0" name=""/>
        <dsp:cNvSpPr/>
      </dsp:nvSpPr>
      <dsp:spPr>
        <a:xfrm>
          <a:off x="4357732" y="357216"/>
          <a:ext cx="4142680" cy="487374"/>
        </a:xfrm>
        <a:prstGeom prst="rect">
          <a:avLst/>
        </a:prstGeom>
        <a:solidFill>
          <a:srgbClr val="00B050"/>
        </a:solidFill>
        <a:ln w="9525" cap="flat" cmpd="sng" algn="ctr">
          <a:noFill/>
          <a:prstDash val="solid"/>
        </a:ln>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accent1">
              <a:hueOff val="0"/>
              <a:satOff val="0"/>
              <a:lumOff val="0"/>
              <a:alphaOff val="0"/>
              <a:satMod val="300000"/>
            </a:schemeClr>
          </a:contourClr>
        </a:sp3d>
      </dsp:spPr>
      <dsp:style>
        <a:lnRef idx="1">
          <a:scrgbClr r="0" g="0" b="0"/>
        </a:lnRef>
        <a:fillRef idx="3">
          <a:scrgbClr r="0" g="0" b="0"/>
        </a:fillRef>
        <a:effectRef idx="3">
          <a:scrgbClr r="0" g="0" b="0"/>
        </a:effectRef>
        <a:fontRef idx="minor">
          <a:schemeClr val="lt1"/>
        </a:fontRef>
      </dsp:style>
    </dsp:sp>
    <dsp:sp modelId="{1C99492B-2AD1-460F-8658-4FE609874797}">
      <dsp:nvSpPr>
        <dsp:cNvPr id="0" name=""/>
        <dsp:cNvSpPr/>
      </dsp:nvSpPr>
      <dsp:spPr>
        <a:xfrm>
          <a:off x="4500592" y="428651"/>
          <a:ext cx="304336" cy="304336"/>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41C43B49-8BB6-4387-888B-0D531F9EB680}">
      <dsp:nvSpPr>
        <dsp:cNvPr id="0" name=""/>
        <dsp:cNvSpPr/>
      </dsp:nvSpPr>
      <dsp:spPr>
        <a:xfrm>
          <a:off x="4354128" y="0"/>
          <a:ext cx="4142680" cy="875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53340" rIns="80010" bIns="53340" numCol="1" spcCol="1270" anchor="ctr" anchorCtr="0">
          <a:noAutofit/>
        </a:bodyPr>
        <a:lstStyle/>
        <a:p>
          <a:pPr lvl="0" algn="l" defTabSz="1866900">
            <a:lnSpc>
              <a:spcPct val="90000"/>
            </a:lnSpc>
            <a:spcBef>
              <a:spcPct val="0"/>
            </a:spcBef>
            <a:spcAft>
              <a:spcPct val="35000"/>
            </a:spcAft>
          </a:pPr>
          <a:endParaRPr lang="zh-CN" altLang="en-US" sz="4200" kern="1200" dirty="0"/>
        </a:p>
      </dsp:txBody>
      <dsp:txXfrm>
        <a:off x="4354128" y="0"/>
        <a:ext cx="4142680" cy="875528"/>
      </dsp:txXfrm>
    </dsp:sp>
    <dsp:sp modelId="{7CB206DA-5FF5-473D-837F-0EC5ED3B3BA0}">
      <dsp:nvSpPr>
        <dsp:cNvPr id="0" name=""/>
        <dsp:cNvSpPr/>
      </dsp:nvSpPr>
      <dsp:spPr>
        <a:xfrm>
          <a:off x="4439086" y="1428784"/>
          <a:ext cx="304328" cy="30432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AAF4E5F9-E7D2-4AAB-AAF3-D0C1AF5FF39F}">
      <dsp:nvSpPr>
        <dsp:cNvPr id="0" name=""/>
        <dsp:cNvSpPr/>
      </dsp:nvSpPr>
      <dsp:spPr>
        <a:xfrm>
          <a:off x="4929214" y="1285905"/>
          <a:ext cx="3271244" cy="7093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kumimoji="0" lang="en-US" altLang="zh-CN" sz="2000" b="0" i="0" u="none" strike="noStrike" kern="1200" cap="none" normalizeH="0" baseline="0" dirty="0" smtClean="0">
              <a:ln>
                <a:noFill/>
              </a:ln>
              <a:solidFill>
                <a:srgbClr val="000000"/>
              </a:solidFill>
              <a:effectLst/>
              <a:latin typeface="+mn-ea"/>
              <a:cs typeface="Microsoft Uighur" pitchFamily="2" charset="-78"/>
            </a:rPr>
            <a:t>Aleph</a:t>
          </a:r>
          <a:r>
            <a:rPr kumimoji="0" lang="zh-CN" altLang="en-US" sz="2000" b="0" i="0" u="none" strike="noStrike" kern="1200" cap="none" normalizeH="0" baseline="0" dirty="0" smtClean="0">
              <a:ln>
                <a:noFill/>
              </a:ln>
              <a:solidFill>
                <a:srgbClr val="000000"/>
              </a:solidFill>
              <a:effectLst/>
              <a:latin typeface="+mn-ea"/>
              <a:cs typeface="Microsoft Uighur" pitchFamily="2" charset="-78"/>
            </a:rPr>
            <a:t>系统自动为每个子字段对应的主题词</a:t>
          </a:r>
          <a:r>
            <a:rPr lang="zh-CN" altLang="en-US" sz="2000" kern="1200" dirty="0" smtClean="0">
              <a:solidFill>
                <a:srgbClr val="000000"/>
              </a:solidFill>
              <a:latin typeface="+mn-ea"/>
              <a:cs typeface="Microsoft Uighur" pitchFamily="2" charset="-78"/>
            </a:rPr>
            <a:t>建立</a:t>
          </a:r>
          <a:r>
            <a:rPr kumimoji="0" lang="zh-CN" altLang="en-US" sz="2000" b="0" i="0" u="none" strike="noStrike" kern="1200" cap="none" normalizeH="0" baseline="0" dirty="0" smtClean="0">
              <a:ln>
                <a:noFill/>
              </a:ln>
              <a:solidFill>
                <a:srgbClr val="000000"/>
              </a:solidFill>
              <a:effectLst/>
              <a:latin typeface="+mn-ea"/>
              <a:cs typeface="Microsoft Uighur" pitchFamily="2" charset="-78"/>
            </a:rPr>
            <a:t>索引</a:t>
          </a:r>
          <a:endParaRPr lang="zh-CN" altLang="en-US" sz="2000" kern="1200" dirty="0"/>
        </a:p>
      </dsp:txBody>
      <dsp:txXfrm>
        <a:off x="4929214" y="1285905"/>
        <a:ext cx="3271244" cy="709391"/>
      </dsp:txXfrm>
    </dsp:sp>
    <dsp:sp modelId="{B55BA762-F2AD-4019-8598-0DA92B90BE56}">
      <dsp:nvSpPr>
        <dsp:cNvPr id="0" name=""/>
        <dsp:cNvSpPr/>
      </dsp:nvSpPr>
      <dsp:spPr>
        <a:xfrm>
          <a:off x="4429155" y="2786106"/>
          <a:ext cx="304328" cy="304328"/>
        </a:xfrm>
        <a:prstGeom prst="rect">
          <a:avLst/>
        </a:prstGeom>
        <a:solidFill>
          <a:schemeClr val="lt1">
            <a:hueOff val="0"/>
            <a:satOff val="0"/>
            <a:lumOff val="0"/>
            <a:alphaOff val="0"/>
          </a:schemeClr>
        </a:solidFill>
        <a:ln w="9525" cap="flat" cmpd="sng" algn="ctr">
          <a:solidFill>
            <a:schemeClr val="accent1">
              <a:hueOff val="0"/>
              <a:satOff val="0"/>
              <a:lumOff val="0"/>
              <a:alphaOff val="0"/>
            </a:schemeClr>
          </a:solid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67BD90F8-9976-4642-9ED5-F990BC92E9B7}">
      <dsp:nvSpPr>
        <dsp:cNvPr id="0" name=""/>
        <dsp:cNvSpPr/>
      </dsp:nvSpPr>
      <dsp:spPr>
        <a:xfrm>
          <a:off x="4857785" y="2286040"/>
          <a:ext cx="3566938" cy="1719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r>
            <a:rPr lang="zh-CN" altLang="zh-CN" sz="2000" kern="1200" dirty="0" smtClean="0"/>
            <a:t>系统</a:t>
          </a:r>
          <a:r>
            <a:rPr lang="zh-CN" altLang="en-US" sz="2000" kern="1200" dirty="0" smtClean="0"/>
            <a:t>通过对</a:t>
          </a:r>
          <a:r>
            <a:rPr lang="zh-CN" altLang="zh-CN" sz="2000" kern="1200" dirty="0" smtClean="0"/>
            <a:t>索引</a:t>
          </a:r>
          <a:r>
            <a:rPr lang="zh-CN" altLang="en-US" sz="2000" kern="1200" dirty="0" smtClean="0"/>
            <a:t>字段</a:t>
          </a:r>
          <a:r>
            <a:rPr lang="zh-CN" altLang="zh-CN" sz="2000" kern="1200" dirty="0" smtClean="0"/>
            <a:t>和规范库主题词进行匹配，包括主题词形式、类型及字段、子字段的匹配</a:t>
          </a:r>
          <a:r>
            <a:rPr lang="zh-CN" altLang="en-US" sz="2000" kern="1200" dirty="0" smtClean="0"/>
            <a:t>，</a:t>
          </a:r>
          <a:r>
            <a:rPr lang="zh-CN" altLang="zh-CN" sz="2000" kern="1200" dirty="0" smtClean="0"/>
            <a:t>进而实现对每个子字段主题词的同步控制和更新</a:t>
          </a:r>
          <a:endParaRPr lang="zh-CN" altLang="en-US" sz="2000" kern="1200" dirty="0"/>
        </a:p>
      </dsp:txBody>
      <dsp:txXfrm>
        <a:off x="4857785" y="2286040"/>
        <a:ext cx="3566938" cy="1719500"/>
      </dsp:txXfrm>
    </dsp:sp>
    <dsp:sp modelId="{79D1F3CA-452B-4C84-A88C-1E36F9B7ECB8}">
      <dsp:nvSpPr>
        <dsp:cNvPr id="0" name=""/>
        <dsp:cNvSpPr/>
      </dsp:nvSpPr>
      <dsp:spPr>
        <a:xfrm>
          <a:off x="3929090" y="4000552"/>
          <a:ext cx="304328" cy="304328"/>
        </a:xfrm>
        <a:prstGeom prst="rect">
          <a:avLst/>
        </a:prstGeom>
        <a:noFill/>
        <a:ln w="9525" cap="flat" cmpd="sng" algn="ctr">
          <a:noFill/>
          <a:prstDash val="solid"/>
        </a:ln>
        <a:effectLst>
          <a:outerShdw blurRad="50800" dist="38100" dir="5400000" rotWithShape="0">
            <a:srgbClr val="000000">
              <a:alpha val="35000"/>
            </a:srgbClr>
          </a:outerShdw>
        </a:effectLst>
      </dsp:spPr>
      <dsp:style>
        <a:lnRef idx="1">
          <a:scrgbClr r="0" g="0" b="0"/>
        </a:lnRef>
        <a:fillRef idx="1">
          <a:scrgbClr r="0" g="0" b="0"/>
        </a:fillRef>
        <a:effectRef idx="2">
          <a:scrgbClr r="0" g="0" b="0"/>
        </a:effectRef>
        <a:fontRef idx="minor"/>
      </dsp:style>
    </dsp:sp>
    <dsp:sp modelId="{822F1F46-8737-426C-BB34-82741AEC55AC}">
      <dsp:nvSpPr>
        <dsp:cNvPr id="0" name=""/>
        <dsp:cNvSpPr/>
      </dsp:nvSpPr>
      <dsp:spPr>
        <a:xfrm>
          <a:off x="4518633" y="4005516"/>
          <a:ext cx="3852692" cy="70939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l" defTabSz="622300">
            <a:lnSpc>
              <a:spcPct val="90000"/>
            </a:lnSpc>
            <a:spcBef>
              <a:spcPct val="0"/>
            </a:spcBef>
            <a:spcAft>
              <a:spcPct val="35000"/>
            </a:spcAft>
          </a:pPr>
          <a:endParaRPr lang="zh-CN" altLang="en-US" sz="1400" kern="1200" dirty="0"/>
        </a:p>
      </dsp:txBody>
      <dsp:txXfrm>
        <a:off x="4518633" y="4005516"/>
        <a:ext cx="3852692" cy="709391"/>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1B46E8-19AD-42DC-B6F1-FC343B538B67}" type="datetimeFigureOut">
              <a:rPr lang="zh-CN" altLang="en-US" smtClean="0"/>
              <a:pPr/>
              <a:t>2015-10-10</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C7DB21-3B71-4B77-9D28-C25C7247CB52}" type="slidenum">
              <a:rPr lang="zh-CN" altLang="en-US" smtClean="0"/>
              <a:pPr/>
              <a:t>‹#›</a:t>
            </a:fld>
            <a:endParaRPr lang="zh-CN" altLang="en-US"/>
          </a:p>
        </p:txBody>
      </p:sp>
    </p:spTree>
    <p:extLst>
      <p:ext uri="{BB962C8B-B14F-4D97-AF65-F5344CB8AC3E}">
        <p14:creationId xmlns:p14="http://schemas.microsoft.com/office/powerpoint/2010/main" val="38226774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1</a:t>
            </a:fld>
            <a:endParaRPr lang="zh-CN" altLang="en-US"/>
          </a:p>
        </p:txBody>
      </p:sp>
    </p:spTree>
    <p:extLst>
      <p:ext uri="{BB962C8B-B14F-4D97-AF65-F5344CB8AC3E}">
        <p14:creationId xmlns:p14="http://schemas.microsoft.com/office/powerpoint/2010/main" val="2900688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17</a:t>
            </a:fld>
            <a:endParaRPr lang="zh-CN" altLang="en-US"/>
          </a:p>
        </p:txBody>
      </p:sp>
    </p:spTree>
    <p:extLst>
      <p:ext uri="{BB962C8B-B14F-4D97-AF65-F5344CB8AC3E}">
        <p14:creationId xmlns:p14="http://schemas.microsoft.com/office/powerpoint/2010/main" val="8419673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20</a:t>
            </a:fld>
            <a:endParaRPr lang="zh-CN" altLang="en-US"/>
          </a:p>
        </p:txBody>
      </p:sp>
    </p:spTree>
    <p:extLst>
      <p:ext uri="{BB962C8B-B14F-4D97-AF65-F5344CB8AC3E}">
        <p14:creationId xmlns:p14="http://schemas.microsoft.com/office/powerpoint/2010/main" val="41340962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24</a:t>
            </a:fld>
            <a:endParaRPr lang="zh-CN" altLang="en-US"/>
          </a:p>
        </p:txBody>
      </p:sp>
    </p:spTree>
    <p:extLst>
      <p:ext uri="{BB962C8B-B14F-4D97-AF65-F5344CB8AC3E}">
        <p14:creationId xmlns:p14="http://schemas.microsoft.com/office/powerpoint/2010/main" val="2208824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50</a:t>
            </a:fld>
            <a:endParaRPr lang="zh-CN" altLang="en-US"/>
          </a:p>
        </p:txBody>
      </p:sp>
    </p:spTree>
    <p:extLst>
      <p:ext uri="{BB962C8B-B14F-4D97-AF65-F5344CB8AC3E}">
        <p14:creationId xmlns:p14="http://schemas.microsoft.com/office/powerpoint/2010/main" val="3959251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b="1"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3</a:t>
            </a:fld>
            <a:endParaRPr lang="zh-CN" altLang="en-US"/>
          </a:p>
        </p:txBody>
      </p:sp>
    </p:spTree>
    <p:extLst>
      <p:ext uri="{BB962C8B-B14F-4D97-AF65-F5344CB8AC3E}">
        <p14:creationId xmlns:p14="http://schemas.microsoft.com/office/powerpoint/2010/main" val="3958518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4</a:t>
            </a:fld>
            <a:endParaRPr lang="zh-CN" altLang="en-US"/>
          </a:p>
        </p:txBody>
      </p:sp>
    </p:spTree>
    <p:extLst>
      <p:ext uri="{BB962C8B-B14F-4D97-AF65-F5344CB8AC3E}">
        <p14:creationId xmlns:p14="http://schemas.microsoft.com/office/powerpoint/2010/main" val="3397184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6</a:t>
            </a:fld>
            <a:endParaRPr lang="zh-CN" altLang="en-US"/>
          </a:p>
        </p:txBody>
      </p:sp>
    </p:spTree>
    <p:extLst>
      <p:ext uri="{BB962C8B-B14F-4D97-AF65-F5344CB8AC3E}">
        <p14:creationId xmlns:p14="http://schemas.microsoft.com/office/powerpoint/2010/main" val="3247479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7</a:t>
            </a:fld>
            <a:endParaRPr lang="zh-CN" altLang="en-US"/>
          </a:p>
        </p:txBody>
      </p:sp>
    </p:spTree>
    <p:extLst>
      <p:ext uri="{BB962C8B-B14F-4D97-AF65-F5344CB8AC3E}">
        <p14:creationId xmlns:p14="http://schemas.microsoft.com/office/powerpoint/2010/main" val="3080233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9</a:t>
            </a:fld>
            <a:endParaRPr lang="zh-CN" altLang="en-US"/>
          </a:p>
        </p:txBody>
      </p:sp>
    </p:spTree>
    <p:extLst>
      <p:ext uri="{BB962C8B-B14F-4D97-AF65-F5344CB8AC3E}">
        <p14:creationId xmlns:p14="http://schemas.microsoft.com/office/powerpoint/2010/main" val="2332121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12</a:t>
            </a:fld>
            <a:endParaRPr lang="zh-CN" altLang="en-US"/>
          </a:p>
        </p:txBody>
      </p:sp>
    </p:spTree>
    <p:extLst>
      <p:ext uri="{BB962C8B-B14F-4D97-AF65-F5344CB8AC3E}">
        <p14:creationId xmlns:p14="http://schemas.microsoft.com/office/powerpoint/2010/main" val="4101470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14</a:t>
            </a:fld>
            <a:endParaRPr lang="zh-CN" altLang="en-US"/>
          </a:p>
        </p:txBody>
      </p:sp>
    </p:spTree>
    <p:extLst>
      <p:ext uri="{BB962C8B-B14F-4D97-AF65-F5344CB8AC3E}">
        <p14:creationId xmlns:p14="http://schemas.microsoft.com/office/powerpoint/2010/main" val="2259172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FAC7DB21-3B71-4B77-9D28-C25C7247CB52}" type="slidenum">
              <a:rPr lang="zh-CN" altLang="en-US" smtClean="0"/>
              <a:pPr/>
              <a:t>15</a:t>
            </a:fld>
            <a:endParaRPr lang="zh-CN" altLang="en-US"/>
          </a:p>
        </p:txBody>
      </p:sp>
    </p:spTree>
    <p:extLst>
      <p:ext uri="{BB962C8B-B14F-4D97-AF65-F5344CB8AC3E}">
        <p14:creationId xmlns:p14="http://schemas.microsoft.com/office/powerpoint/2010/main" val="1631232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标题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17" name="副标题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smtClean="0"/>
              <a:t>单击此处编辑母版副标题样式</a:t>
            </a:r>
            <a:endParaRPr kumimoji="0" lang="en-US"/>
          </a:p>
        </p:txBody>
      </p:sp>
      <p:grpSp>
        <p:nvGrpSpPr>
          <p:cNvPr id="2" name="组合 1"/>
          <p:cNvGrpSpPr/>
          <p:nvPr/>
        </p:nvGrpSpPr>
        <p:grpSpPr>
          <a:xfrm>
            <a:off x="-3765" y="4953000"/>
            <a:ext cx="9147765" cy="1912088"/>
            <a:chOff x="-3765" y="4832896"/>
            <a:chExt cx="9147765" cy="2032192"/>
          </a:xfrm>
        </p:grpSpPr>
        <p:sp>
          <p:nvSpPr>
            <p:cNvPr id="7" name="任意多边形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任意多边形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任意多边形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直接连接符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期占位符 29"/>
          <p:cNvSpPr>
            <a:spLocks noGrp="1"/>
          </p:cNvSpPr>
          <p:nvPr>
            <p:ph type="dt" sz="half" idx="10"/>
          </p:nvPr>
        </p:nvSpPr>
        <p:spPr/>
        <p:txBody>
          <a:bodyPr/>
          <a:lstStyle>
            <a:lvl1pPr>
              <a:defRPr>
                <a:solidFill>
                  <a:srgbClr val="FFFFFF"/>
                </a:solidFill>
              </a:defRPr>
            </a:lvl1pPr>
            <a:extLst/>
          </a:lstStyle>
          <a:p>
            <a:fld id="{FCCE6327-27E8-4F8A-8E5C-DC8553D312FC}" type="datetimeFigureOut">
              <a:rPr lang="zh-CN" altLang="en-US" smtClean="0"/>
              <a:pPr/>
              <a:t>2015-10-10</a:t>
            </a:fld>
            <a:endParaRPr lang="zh-CN" altLang="en-US"/>
          </a:p>
        </p:txBody>
      </p:sp>
      <p:sp>
        <p:nvSpPr>
          <p:cNvPr id="19" name="页脚占位符 18"/>
          <p:cNvSpPr>
            <a:spLocks noGrp="1"/>
          </p:cNvSpPr>
          <p:nvPr>
            <p:ph type="ftr" sz="quarter" idx="11"/>
          </p:nvPr>
        </p:nvSpPr>
        <p:spPr/>
        <p:txBody>
          <a:bodyPr/>
          <a:lstStyle>
            <a:lvl1pPr>
              <a:defRPr>
                <a:solidFill>
                  <a:schemeClr val="accent1">
                    <a:tint val="20000"/>
                  </a:schemeClr>
                </a:solidFill>
              </a:defRPr>
            </a:lvl1pPr>
            <a:extLst/>
          </a:lstStyle>
          <a:p>
            <a:endParaRPr lang="zh-CN" altLang="en-US"/>
          </a:p>
        </p:txBody>
      </p:sp>
      <p:sp>
        <p:nvSpPr>
          <p:cNvPr id="27" name="灯片编号占位符 26"/>
          <p:cNvSpPr>
            <a:spLocks noGrp="1"/>
          </p:cNvSpPr>
          <p:nvPr>
            <p:ph type="sldNum" sz="quarter" idx="12"/>
          </p:nvPr>
        </p:nvSpPr>
        <p:spPr/>
        <p:txBody>
          <a:bodyPr/>
          <a:lstStyle>
            <a:lvl1pPr>
              <a:defRPr>
                <a:solidFill>
                  <a:srgbClr val="FFFFFF"/>
                </a:solidFill>
              </a:defRPr>
            </a:lvl1pPr>
            <a:extLst/>
          </a:lstStyle>
          <a:p>
            <a:fld id="{3E299D5B-6985-4069-9D3B-C7EA5EBFF6B6}"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481329"/>
            <a:ext cx="8229600" cy="4386071"/>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44013" y="274640"/>
            <a:ext cx="1777470" cy="5592761"/>
          </a:xfrm>
        </p:spPr>
        <p:txBody>
          <a:bodyPr vert="eaVert"/>
          <a:lstStyle>
            <a:extLs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41"/>
            <a:ext cx="6324600" cy="5592760"/>
          </a:xfrm>
        </p:spPr>
        <p:txBody>
          <a:bodyPr vert="eaVert"/>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
        <p:nvSpPr>
          <p:cNvPr id="7" name="标题 6"/>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Ref idx="1002">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5" name="页脚占位符 4"/>
          <p:cNvSpPr>
            <a:spLocks noGrp="1"/>
          </p:cNvSpPr>
          <p:nvPr>
            <p:ph type="ftr" sz="quarter" idx="11"/>
          </p:nvPr>
        </p:nvSpPr>
        <p:spPr/>
        <p:txBody>
          <a:bodyPr/>
          <a:lstStyle>
            <a:extLst/>
          </a:lstStyle>
          <a:p>
            <a:endParaRPr lang="zh-CN" altLang="en-US"/>
          </a:p>
        </p:txBody>
      </p:sp>
      <p:sp>
        <p:nvSpPr>
          <p:cNvPr id="6" name="灯片编号占位符 5"/>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
        <p:nvSpPr>
          <p:cNvPr id="7" name="燕尾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燕尾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Ref idx="1002">
        <a:schemeClr val="bg1"/>
      </p:bgRef>
    </p:bg>
    <p:spTree>
      <p:nvGrpSpPr>
        <p:cNvPr id="1" name=""/>
        <p:cNvGrpSpPr/>
        <p:nvPr/>
      </p:nvGrpSpPr>
      <p:grpSpPr>
        <a:xfrm>
          <a:off x="0" y="0"/>
          <a:ext cx="0" cy="0"/>
          <a:chOff x="0" y="0"/>
          <a:chExt cx="0" cy="0"/>
        </a:xfrm>
      </p:grpSpPr>
      <p:sp>
        <p:nvSpPr>
          <p:cNvPr id="3" name="内容占位符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
        <p:nvSpPr>
          <p:cNvPr id="8" name="标题 7"/>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8229600" cy="1143000"/>
          </a:xfrm>
        </p:spPr>
        <p:txBody>
          <a:bodyPr anchor="ctr"/>
          <a:lstStyle>
            <a:lvl1pPr>
              <a:defRPr/>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8" name="页脚占位符 7"/>
          <p:cNvSpPr>
            <a:spLocks noGrp="1"/>
          </p:cNvSpPr>
          <p:nvPr>
            <p:ph type="ftr" sz="quarter" idx="11"/>
          </p:nvPr>
        </p:nvSpPr>
        <p:spPr/>
        <p:txBody>
          <a:bodyPr/>
          <a:lstStyle>
            <a:extLst/>
          </a:lstStyle>
          <a:p>
            <a:endParaRPr lang="zh-CN" altLang="en-US"/>
          </a:p>
        </p:txBody>
      </p:sp>
      <p:sp>
        <p:nvSpPr>
          <p:cNvPr id="9" name="灯片编号占位符 8"/>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Ref idx="1002">
        <a:schemeClr val="bg1"/>
      </p:bgRef>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4" name="页脚占位符 3"/>
          <p:cNvSpPr>
            <a:spLocks noGrp="1"/>
          </p:cNvSpPr>
          <p:nvPr>
            <p:ph type="ftr" sz="quarter" idx="11"/>
          </p:nvPr>
        </p:nvSpPr>
        <p:spPr/>
        <p:txBody>
          <a:bodyPr/>
          <a:lstStyle>
            <a:extLst/>
          </a:lstStyle>
          <a:p>
            <a:endParaRPr lang="zh-CN" altLang="en-US"/>
          </a:p>
        </p:txBody>
      </p:sp>
      <p:sp>
        <p:nvSpPr>
          <p:cNvPr id="5" name="灯片编号占位符 4"/>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
        <p:nvSpPr>
          <p:cNvPr id="6" name="标题 5"/>
          <p:cNvSpPr>
            <a:spLocks noGrp="1"/>
          </p:cNvSpPr>
          <p:nvPr>
            <p:ph type="title"/>
          </p:nvPr>
        </p:nvSpPr>
        <p:spPr/>
        <p:txBody>
          <a:bodyPr rtlCol="0"/>
          <a:lstStyle>
            <a:extLst/>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extLst/>
          </a:lstStyle>
          <a:p>
            <a:fld id="{FCCE6327-27E8-4F8A-8E5C-DC8553D312FC}" type="datetimeFigureOut">
              <a:rPr lang="zh-CN" altLang="en-US" smtClean="0"/>
              <a:pPr/>
              <a:t>2015-10-10</a:t>
            </a:fld>
            <a:endParaRPr lang="zh-CN" altLang="en-US"/>
          </a:p>
        </p:txBody>
      </p:sp>
      <p:sp>
        <p:nvSpPr>
          <p:cNvPr id="3" name="页脚占位符 2"/>
          <p:cNvSpPr>
            <a:spLocks noGrp="1"/>
          </p:cNvSpPr>
          <p:nvPr>
            <p:ph type="ftr" sz="quarter" idx="11"/>
          </p:nvPr>
        </p:nvSpPr>
        <p:spPr/>
        <p:txBody>
          <a:bodyPr/>
          <a:lstStyle>
            <a:extLst/>
          </a:lstStyle>
          <a:p>
            <a:endParaRPr lang="zh-CN" altLang="en-US"/>
          </a:p>
        </p:txBody>
      </p:sp>
      <p:sp>
        <p:nvSpPr>
          <p:cNvPr id="4" name="灯片编号占位符 3"/>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3">
        <a:schemeClr val="bg1"/>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a:xfrm>
            <a:off x="6727032" y="6407944"/>
            <a:ext cx="1920240" cy="365760"/>
          </a:xfrm>
        </p:spPr>
        <p:txBody>
          <a:bodyPr/>
          <a:lstStyle>
            <a:extLst/>
          </a:lstStyle>
          <a:p>
            <a:fld id="{FCCE6327-27E8-4F8A-8E5C-DC8553D312FC}" type="datetimeFigureOut">
              <a:rPr lang="zh-CN" altLang="en-US" smtClean="0"/>
              <a:pPr/>
              <a:t>2015-10-10</a:t>
            </a:fld>
            <a:endParaRPr lang="zh-CN" altLang="en-US"/>
          </a:p>
        </p:txBody>
      </p:sp>
      <p:sp>
        <p:nvSpPr>
          <p:cNvPr id="6" name="页脚占位符 5"/>
          <p:cNvSpPr>
            <a:spLocks noGrp="1"/>
          </p:cNvSpPr>
          <p:nvPr>
            <p:ph type="ftr" sz="quarter" idx="11"/>
          </p:nvPr>
        </p:nvSpPr>
        <p:spPr/>
        <p:txBody>
          <a:bodyPr/>
          <a:lstStyle>
            <a:extLst/>
          </a:lstStyle>
          <a:p>
            <a:endParaRPr lang="zh-CN" altLang="en-US"/>
          </a:p>
        </p:txBody>
      </p:sp>
      <p:sp>
        <p:nvSpPr>
          <p:cNvPr id="7" name="灯片编号占位符 6"/>
          <p:cNvSpPr>
            <a:spLocks noGrp="1"/>
          </p:cNvSpPr>
          <p:nvPr>
            <p:ph type="sldNum" sz="quarter" idx="12"/>
          </p:nvPr>
        </p:nvSpPr>
        <p:spPr/>
        <p:txBody>
          <a:bodyPr/>
          <a:lstStyle>
            <a:extLst/>
          </a:lstStyle>
          <a:p>
            <a:fld id="{3E299D5B-6985-4069-9D3B-C7EA5EBFF6B6}" type="slidenum">
              <a:rPr lang="zh-CN" altLang="en-US" smtClean="0"/>
              <a:pPr/>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bg>
      <p:bgRef idx="1002">
        <a:schemeClr val="bg1"/>
      </p:bgRef>
    </p:bg>
    <p:spTree>
      <p:nvGrpSpPr>
        <p:cNvPr id="1" name=""/>
        <p:cNvGrpSpPr/>
        <p:nvPr/>
      </p:nvGrpSpPr>
      <p:grpSpPr>
        <a:xfrm>
          <a:off x="0" y="0"/>
          <a:ext cx="0" cy="0"/>
          <a:chOff x="0" y="0"/>
          <a:chExt cx="0" cy="0"/>
        </a:xfrm>
      </p:grpSpPr>
      <p:sp>
        <p:nvSpPr>
          <p:cNvPr id="4" name="文本占位符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zh-CN" altLang="en-US" smtClean="0"/>
              <a:t>单击此处编辑母版文本样式</a:t>
            </a:r>
          </a:p>
        </p:txBody>
      </p:sp>
      <p:sp>
        <p:nvSpPr>
          <p:cNvPr id="3" name="图片占位符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zh-CN" altLang="en-US" smtClean="0"/>
              <a:t>单击图标添加图片</a:t>
            </a:r>
            <a:endParaRPr kumimoji="0" lang="en-US" dirty="0"/>
          </a:p>
        </p:txBody>
      </p:sp>
      <p:sp>
        <p:nvSpPr>
          <p:cNvPr id="5" name="日期占位符 4"/>
          <p:cNvSpPr>
            <a:spLocks noGrp="1"/>
          </p:cNvSpPr>
          <p:nvPr>
            <p:ph type="dt" sz="half" idx="10"/>
          </p:nvPr>
        </p:nvSpPr>
        <p:spPr/>
        <p:txBody>
          <a:bodyPr/>
          <a:lstStyle>
            <a:lvl1pPr>
              <a:defRPr>
                <a:solidFill>
                  <a:schemeClr val="tx1"/>
                </a:solidFill>
              </a:defRPr>
            </a:lvl1pPr>
            <a:extLst/>
          </a:lstStyle>
          <a:p>
            <a:fld id="{FCCE6327-27E8-4F8A-8E5C-DC8553D312FC}" type="datetimeFigureOut">
              <a:rPr lang="zh-CN" altLang="en-US" smtClean="0"/>
              <a:pPr/>
              <a:t>2015-10-10</a:t>
            </a:fld>
            <a:endParaRPr lang="zh-CN" altLang="en-US"/>
          </a:p>
        </p:txBody>
      </p:sp>
      <p:sp>
        <p:nvSpPr>
          <p:cNvPr id="6" name="页脚占位符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zh-CN" altLang="en-US"/>
          </a:p>
        </p:txBody>
      </p:sp>
      <p:sp>
        <p:nvSpPr>
          <p:cNvPr id="7" name="灯片编号占位符 6"/>
          <p:cNvSpPr>
            <a:spLocks noGrp="1"/>
          </p:cNvSpPr>
          <p:nvPr>
            <p:ph type="sldNum" sz="quarter" idx="12"/>
          </p:nvPr>
        </p:nvSpPr>
        <p:spPr/>
        <p:txBody>
          <a:bodyPr/>
          <a:lstStyle>
            <a:lvl1pPr>
              <a:defRPr>
                <a:solidFill>
                  <a:schemeClr val="tx1"/>
                </a:solidFill>
              </a:defRPr>
            </a:lvl1pPr>
            <a:extLst/>
          </a:lstStyle>
          <a:p>
            <a:fld id="{3E299D5B-6985-4069-9D3B-C7EA5EBFF6B6}" type="slidenum">
              <a:rPr lang="zh-CN" altLang="en-US" smtClean="0"/>
              <a:pPr/>
              <a:t>‹#›</a:t>
            </a:fld>
            <a:endParaRPr lang="zh-CN" altLang="en-US"/>
          </a:p>
        </p:txBody>
      </p:sp>
      <p:sp>
        <p:nvSpPr>
          <p:cNvPr id="2" name="标题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zh-CN" altLang="en-US" smtClean="0"/>
              <a:t>单击此处编辑母版标题样式</a:t>
            </a:r>
            <a:endParaRPr kumimoji="0" lang="en-US"/>
          </a:p>
        </p:txBody>
      </p:sp>
      <p:sp>
        <p:nvSpPr>
          <p:cNvPr id="8" name="任意多边形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任意多边形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直接连接符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燕尾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燕尾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任意多边形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任意多边形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直角三角形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直接连接符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标题占位符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zh-CN" altLang="en-US" smtClean="0"/>
              <a:t>单击此处编辑母版标题样式</a:t>
            </a:r>
            <a:endParaRPr kumimoji="0" lang="en-US"/>
          </a:p>
        </p:txBody>
      </p:sp>
      <p:sp>
        <p:nvSpPr>
          <p:cNvPr id="30" name="文本占位符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0" name="日期占位符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CCE6327-27E8-4F8A-8E5C-DC8553D312FC}" type="datetimeFigureOut">
              <a:rPr lang="zh-CN" altLang="en-US" smtClean="0"/>
              <a:pPr/>
              <a:t>2015-10-10</a:t>
            </a:fld>
            <a:endParaRPr lang="zh-CN" altLang="en-US"/>
          </a:p>
        </p:txBody>
      </p:sp>
      <p:sp>
        <p:nvSpPr>
          <p:cNvPr id="22" name="页脚占位符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zh-CN" altLang="en-US"/>
          </a:p>
        </p:txBody>
      </p:sp>
      <p:sp>
        <p:nvSpPr>
          <p:cNvPr id="18" name="灯片编号占位符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3E299D5B-6985-4069-9D3B-C7EA5EBFF6B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7" Type="http://schemas.openxmlformats.org/officeDocument/2006/relationships/image" Target="../media/image12.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7" Type="http://schemas.openxmlformats.org/officeDocument/2006/relationships/image" Target="../media/image60.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image" Target="../media/image67.png"/><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 Id="rId5" Type="http://schemas.openxmlformats.org/officeDocument/2006/relationships/image" Target="../media/image78.png"/><Relationship Id="rId4" Type="http://schemas.openxmlformats.org/officeDocument/2006/relationships/image" Target="../media/image77.png"/></Relationships>
</file>

<file path=ppt/slides/_rels/slide45.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46.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 Id="rId5" Type="http://schemas.openxmlformats.org/officeDocument/2006/relationships/image" Target="../media/image86.png"/><Relationship Id="rId4" Type="http://schemas.openxmlformats.org/officeDocument/2006/relationships/image" Target="../media/image85.png"/></Relationships>
</file>

<file path=ppt/slides/_rels/slide4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2.xml"/><Relationship Id="rId5" Type="http://schemas.openxmlformats.org/officeDocument/2006/relationships/image" Target="../media/image93.png"/><Relationship Id="rId4" Type="http://schemas.openxmlformats.org/officeDocument/2006/relationships/image" Target="../media/image9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95.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cnass.cccna.org/jsp/index.jsp"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authorities.loc.gov/" TargetMode="External"/><Relationship Id="rId4" Type="http://schemas.openxmlformats.org/officeDocument/2006/relationships/hyperlink" Target="http://www.viaf.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2908" y="1071546"/>
            <a:ext cx="9286908" cy="1828800"/>
          </a:xfrm>
        </p:spPr>
        <p:txBody>
          <a:bodyPr/>
          <a:lstStyle/>
          <a:p>
            <a:pPr algn="ctr"/>
            <a:r>
              <a:rPr lang="en-US" altLang="zh-CN" dirty="0" smtClean="0"/>
              <a:t>Aleph</a:t>
            </a:r>
            <a:r>
              <a:rPr lang="zh-CN" altLang="zh-CN" dirty="0" smtClean="0"/>
              <a:t>系统主题规范控制详解</a:t>
            </a:r>
            <a:endParaRPr lang="zh-CN" altLang="zh-CN" dirty="0"/>
          </a:p>
        </p:txBody>
      </p:sp>
      <p:sp>
        <p:nvSpPr>
          <p:cNvPr id="3" name="副标题 2"/>
          <p:cNvSpPr>
            <a:spLocks noGrp="1"/>
          </p:cNvSpPr>
          <p:nvPr>
            <p:ph type="subTitle" idx="1"/>
          </p:nvPr>
        </p:nvSpPr>
        <p:spPr/>
        <p:txBody>
          <a:bodyPr>
            <a:normAutofit fontScale="92500" lnSpcReduction="20000"/>
          </a:bodyPr>
          <a:lstStyle/>
          <a:p>
            <a:r>
              <a:rPr lang="zh-CN" altLang="en-US" dirty="0" smtClean="0">
                <a:latin typeface="+mn-ea"/>
              </a:rPr>
              <a:t>国家图书馆</a:t>
            </a:r>
            <a:endParaRPr lang="en-US" altLang="zh-CN" dirty="0" smtClean="0">
              <a:latin typeface="+mn-ea"/>
            </a:endParaRPr>
          </a:p>
          <a:p>
            <a:endParaRPr lang="en-US" altLang="zh-CN" dirty="0" smtClean="0">
              <a:latin typeface="+mn-ea"/>
            </a:endParaRPr>
          </a:p>
          <a:p>
            <a:r>
              <a:rPr lang="en-US" altLang="zh-CN" dirty="0" smtClean="0">
                <a:latin typeface="+mn-ea"/>
              </a:rPr>
              <a:t>2015</a:t>
            </a:r>
            <a:r>
              <a:rPr lang="zh-CN" altLang="en-US" dirty="0" smtClean="0">
                <a:latin typeface="+mn-ea"/>
              </a:rPr>
              <a:t>年</a:t>
            </a:r>
            <a:r>
              <a:rPr lang="en-US" altLang="zh-CN" dirty="0" smtClean="0">
                <a:latin typeface="+mn-ea"/>
              </a:rPr>
              <a:t>10</a:t>
            </a:r>
            <a:r>
              <a:rPr lang="zh-CN" altLang="en-US" dirty="0" smtClean="0">
                <a:latin typeface="+mn-ea"/>
              </a:rPr>
              <a:t>月</a:t>
            </a:r>
            <a:r>
              <a:rPr lang="en-US" altLang="zh-CN" dirty="0" smtClean="0">
                <a:latin typeface="+mn-ea"/>
              </a:rPr>
              <a:t>19</a:t>
            </a:r>
            <a:r>
              <a:rPr lang="zh-CN" altLang="en-US" dirty="0" smtClean="0">
                <a:latin typeface="+mn-ea"/>
              </a:rPr>
              <a:t>日</a:t>
            </a:r>
            <a:endParaRPr lang="zh-CN" altLang="en-US" dirty="0">
              <a:latin typeface="+mn-ea"/>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2332037"/>
            <a:ext cx="7429552" cy="3454417"/>
          </a:xfrm>
        </p:spPr>
        <p:txBody>
          <a:bodyPr>
            <a:normAutofit/>
          </a:bodyPr>
          <a:lstStyle/>
          <a:p>
            <a:pPr>
              <a:lnSpc>
                <a:spcPct val="150000"/>
              </a:lnSpc>
            </a:pPr>
            <a:r>
              <a:rPr lang="zh-CN" altLang="zh-CN" sz="2400" dirty="0" smtClean="0"/>
              <a:t>国家图书馆主题规范控制是通过主题规范数据对书目数据主题检索点进行控制。当书目数据库建立一个新主题标目时，</a:t>
            </a:r>
            <a:r>
              <a:rPr lang="en-US" altLang="zh-CN" sz="2400" dirty="0" smtClean="0"/>
              <a:t>Aleph</a:t>
            </a:r>
            <a:r>
              <a:rPr lang="zh-CN" altLang="zh-CN" sz="2400" dirty="0" smtClean="0"/>
              <a:t>系统用此标目和主题规范数据进行匹配，匹配成功，就用规范数据代替或丰富书目数据主题标目，从而实现主题规范控制</a:t>
            </a:r>
            <a:r>
              <a:rPr lang="zh-CN" altLang="en-US" sz="2400" dirty="0" smtClean="0"/>
              <a:t>。</a:t>
            </a:r>
            <a:endParaRPr lang="zh-CN" altLang="en-US" dirty="0"/>
          </a:p>
        </p:txBody>
      </p:sp>
      <p:sp>
        <p:nvSpPr>
          <p:cNvPr id="4"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428595" y="1357298"/>
            <a:ext cx="6878891" cy="642942"/>
            <a:chOff x="1435165" y="1641248"/>
            <a:chExt cx="3034863" cy="578903"/>
          </a:xfrm>
        </p:grpSpPr>
        <p:sp>
          <p:nvSpPr>
            <p:cNvPr id="7" name="任意多边形 6"/>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8" name="任意多边形 7"/>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4" name="直接连接符 3"/>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5" name="组合 6"/>
          <p:cNvGrpSpPr>
            <a:grpSpLocks/>
          </p:cNvGrpSpPr>
          <p:nvPr/>
        </p:nvGrpSpPr>
        <p:grpSpPr bwMode="auto">
          <a:xfrm>
            <a:off x="428595" y="1357298"/>
            <a:ext cx="6878891" cy="642942"/>
            <a:chOff x="1435165" y="1641248"/>
            <a:chExt cx="3034863" cy="578903"/>
          </a:xfrm>
        </p:grpSpPr>
        <p:sp>
          <p:nvSpPr>
            <p:cNvPr id="6" name="任意多边形 5"/>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7" name="任意多边形 6"/>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9" name="图示 8"/>
          <p:cNvGraphicFramePr/>
          <p:nvPr/>
        </p:nvGraphicFramePr>
        <p:xfrm>
          <a:off x="357158" y="2285992"/>
          <a:ext cx="82868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2214554"/>
            <a:ext cx="9144000" cy="4643446"/>
          </a:xfrm>
        </p:spPr>
        <p:txBody>
          <a:bodyPr>
            <a:normAutofit/>
          </a:bodyPr>
          <a:lstStyle/>
          <a:p>
            <a:pPr>
              <a:lnSpc>
                <a:spcPct val="150000"/>
              </a:lnSpc>
            </a:pPr>
            <a:endParaRPr lang="zh-CN" altLang="zh-CN" sz="2400" dirty="0" smtClean="0">
              <a:latin typeface="+mn-ea"/>
            </a:endParaRPr>
          </a:p>
          <a:p>
            <a:endParaRPr lang="en-US" altLang="zh-CN" dirty="0" smtClean="0"/>
          </a:p>
          <a:p>
            <a:endParaRPr lang="zh-CN" altLang="en-US" dirty="0"/>
          </a:p>
        </p:txBody>
      </p:sp>
      <p:sp>
        <p:nvSpPr>
          <p:cNvPr id="4"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428595" y="1357298"/>
            <a:ext cx="6878891" cy="642942"/>
            <a:chOff x="1435165" y="1641248"/>
            <a:chExt cx="3034863" cy="578903"/>
          </a:xfrm>
        </p:grpSpPr>
        <p:sp>
          <p:nvSpPr>
            <p:cNvPr id="7" name="任意多边形 6"/>
            <p:cNvSpPr/>
            <p:nvPr/>
          </p:nvSpPr>
          <p:spPr>
            <a:xfrm>
              <a:off x="1687304" y="1705571"/>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8" name="任意多边形 7"/>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11" name="图示 10"/>
          <p:cNvGraphicFramePr/>
          <p:nvPr/>
        </p:nvGraphicFramePr>
        <p:xfrm>
          <a:off x="214282" y="2214554"/>
          <a:ext cx="8786874" cy="43577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428595" y="1357298"/>
            <a:ext cx="6878891" cy="642942"/>
            <a:chOff x="1435165" y="1641248"/>
            <a:chExt cx="3034863" cy="578903"/>
          </a:xfrm>
        </p:grpSpPr>
        <p:sp>
          <p:nvSpPr>
            <p:cNvPr id="7" name="任意多边形 6"/>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8" name="任意多边形 7"/>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14" name="图示 13"/>
          <p:cNvGraphicFramePr/>
          <p:nvPr/>
        </p:nvGraphicFramePr>
        <p:xfrm>
          <a:off x="571472" y="1928802"/>
          <a:ext cx="812009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3" name="直接连接符 2"/>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4" name="组合 6"/>
          <p:cNvGrpSpPr>
            <a:grpSpLocks/>
          </p:cNvGrpSpPr>
          <p:nvPr/>
        </p:nvGrpSpPr>
        <p:grpSpPr bwMode="auto">
          <a:xfrm>
            <a:off x="428595" y="1357298"/>
            <a:ext cx="6878891" cy="642942"/>
            <a:chOff x="1435165" y="1641248"/>
            <a:chExt cx="3034863" cy="578903"/>
          </a:xfrm>
        </p:grpSpPr>
        <p:sp>
          <p:nvSpPr>
            <p:cNvPr id="5" name="任意多边形 4"/>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6" name="任意多边形 5"/>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10" name="图示 9"/>
          <p:cNvGraphicFramePr/>
          <p:nvPr/>
        </p:nvGraphicFramePr>
        <p:xfrm>
          <a:off x="357158" y="2285992"/>
          <a:ext cx="8215370" cy="40719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933870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3" name="直接连接符 2"/>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4" name="组合 6"/>
          <p:cNvGrpSpPr>
            <a:grpSpLocks/>
          </p:cNvGrpSpPr>
          <p:nvPr/>
        </p:nvGrpSpPr>
        <p:grpSpPr bwMode="auto">
          <a:xfrm>
            <a:off x="428595" y="1357298"/>
            <a:ext cx="6878891" cy="642942"/>
            <a:chOff x="1435165" y="1641248"/>
            <a:chExt cx="3034863" cy="578903"/>
          </a:xfrm>
        </p:grpSpPr>
        <p:sp>
          <p:nvSpPr>
            <p:cNvPr id="5" name="任意多边形 4"/>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6" name="任意多边形 5"/>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10" name="图示 9"/>
          <p:cNvGraphicFramePr/>
          <p:nvPr/>
        </p:nvGraphicFramePr>
        <p:xfrm>
          <a:off x="357158" y="2285992"/>
          <a:ext cx="8215370" cy="407196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圆角矩形 10"/>
          <p:cNvSpPr/>
          <p:nvPr/>
        </p:nvSpPr>
        <p:spPr>
          <a:xfrm>
            <a:off x="1785918" y="3143248"/>
            <a:ext cx="5643602" cy="2286016"/>
          </a:xfrm>
          <a:prstGeom prst="roundRect">
            <a:avLst/>
          </a:prstGeom>
          <a:gradFill>
            <a:gsLst>
              <a:gs pos="0">
                <a:srgbClr val="03D4A8"/>
              </a:gs>
              <a:gs pos="25000">
                <a:srgbClr val="21D6E0"/>
              </a:gs>
              <a:gs pos="75000">
                <a:srgbClr val="0087E6"/>
              </a:gs>
              <a:gs pos="100000">
                <a:srgbClr val="005CBF"/>
              </a:gs>
            </a:gsLst>
            <a:lin ang="162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2000" dirty="0" smtClean="0"/>
              <a:t>600#0$a</a:t>
            </a:r>
            <a:r>
              <a:rPr lang="zh-CN" altLang="zh-CN" sz="2000" dirty="0" smtClean="0"/>
              <a:t>苏轼</a:t>
            </a:r>
            <a:r>
              <a:rPr lang="en-US" altLang="zh-CN" sz="2000" dirty="0" smtClean="0"/>
              <a:t>$f(1036-1101)$x</a:t>
            </a:r>
            <a:r>
              <a:rPr lang="zh-CN" altLang="zh-CN" sz="2000" dirty="0" smtClean="0"/>
              <a:t>古典诗歌</a:t>
            </a:r>
            <a:r>
              <a:rPr lang="en-US" altLang="zh-CN" sz="2000" dirty="0" smtClean="0"/>
              <a:t>$x</a:t>
            </a:r>
            <a:r>
              <a:rPr lang="zh-CN" altLang="zh-CN" sz="2000" dirty="0" smtClean="0"/>
              <a:t>文学研究</a:t>
            </a:r>
            <a:r>
              <a:rPr lang="en-US" altLang="zh-CN" sz="2000" dirty="0" smtClean="0"/>
              <a:t>$y</a:t>
            </a:r>
            <a:r>
              <a:rPr lang="zh-CN" altLang="zh-CN" sz="2000" dirty="0" smtClean="0"/>
              <a:t>中国</a:t>
            </a:r>
            <a:r>
              <a:rPr lang="en-US" altLang="zh-CN" sz="2000" dirty="0" smtClean="0"/>
              <a:t>$j</a:t>
            </a:r>
            <a:r>
              <a:rPr lang="zh-CN" altLang="zh-CN" sz="2000" dirty="0" smtClean="0"/>
              <a:t>文集</a:t>
            </a:r>
          </a:p>
          <a:p>
            <a:r>
              <a:rPr lang="en-US" altLang="zh-CN" sz="2000" dirty="0" smtClean="0"/>
              <a:t>600#0$a</a:t>
            </a:r>
            <a:r>
              <a:rPr lang="zh-CN" altLang="zh-CN" sz="2000" dirty="0" smtClean="0"/>
              <a:t>苏轼</a:t>
            </a:r>
            <a:r>
              <a:rPr lang="en-US" altLang="zh-CN" sz="2000" dirty="0" smtClean="0"/>
              <a:t>$f(1036-1101) </a:t>
            </a:r>
            <a:endParaRPr lang="zh-CN" altLang="zh-CN" sz="2000" dirty="0" smtClean="0"/>
          </a:p>
          <a:p>
            <a:r>
              <a:rPr lang="en-US" altLang="zh-CN" sz="2000" dirty="0" smtClean="0"/>
              <a:t>6060#$a</a:t>
            </a:r>
            <a:r>
              <a:rPr lang="zh-CN" altLang="zh-CN" sz="2000" dirty="0" smtClean="0"/>
              <a:t>古典诗歌</a:t>
            </a:r>
            <a:r>
              <a:rPr lang="zh-CN" altLang="en-US" sz="2000" dirty="0" smtClean="0"/>
              <a:t>研究</a:t>
            </a:r>
            <a:endParaRPr lang="zh-CN" altLang="zh-CN" sz="2000" dirty="0" smtClean="0"/>
          </a:p>
          <a:p>
            <a:r>
              <a:rPr lang="en-US" altLang="zh-CN" sz="2000" dirty="0" smtClean="0"/>
              <a:t>6060#$a</a:t>
            </a:r>
            <a:r>
              <a:rPr lang="zh-CN" altLang="zh-CN" sz="2000" dirty="0" smtClean="0"/>
              <a:t>文学研究</a:t>
            </a:r>
          </a:p>
          <a:p>
            <a:pPr algn="ct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1000" fill="hold"/>
                                        <p:tgtEl>
                                          <p:spTgt spid="11"/>
                                        </p:tgtEl>
                                        <p:attrNameLst>
                                          <p:attrName>ppt_x</p:attrName>
                                        </p:attrNameLst>
                                      </p:cBhvr>
                                      <p:tavLst>
                                        <p:tav tm="0">
                                          <p:val>
                                            <p:strVal val="#ppt_x"/>
                                          </p:val>
                                        </p:tav>
                                        <p:tav tm="100000">
                                          <p:val>
                                            <p:strVal val="#ppt_x"/>
                                          </p:val>
                                        </p:tav>
                                      </p:tavLst>
                                    </p:anim>
                                    <p:anim calcmode="lin" valueType="num">
                                      <p:cBhvr additive="base">
                                        <p:cTn id="8"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国家图书馆规范控制</a:t>
            </a:r>
            <a:r>
              <a:rPr lang="zh-CN" altLang="en-US" sz="4000" dirty="0" smtClean="0"/>
              <a:t>情况</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3" name="直接连接符 2"/>
          <p:cNvCxnSpPr/>
          <p:nvPr/>
        </p:nvCxnSpPr>
        <p:spPr bwMode="auto">
          <a:xfrm flipV="1">
            <a:off x="214282" y="1071546"/>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4" name="组合 6"/>
          <p:cNvGrpSpPr>
            <a:grpSpLocks/>
          </p:cNvGrpSpPr>
          <p:nvPr/>
        </p:nvGrpSpPr>
        <p:grpSpPr bwMode="auto">
          <a:xfrm>
            <a:off x="428595" y="1357298"/>
            <a:ext cx="6878891" cy="642942"/>
            <a:chOff x="1435165" y="1641248"/>
            <a:chExt cx="3034863" cy="578903"/>
          </a:xfrm>
        </p:grpSpPr>
        <p:sp>
          <p:nvSpPr>
            <p:cNvPr id="5" name="任意多边形 4"/>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旧主题规范控制模式</a:t>
              </a:r>
              <a:r>
                <a:rPr lang="zh-CN" altLang="en-US" sz="2800" dirty="0" smtClean="0"/>
                <a:t>及</a:t>
              </a:r>
              <a:r>
                <a:rPr lang="zh-CN" altLang="zh-CN" sz="2800" dirty="0" smtClean="0"/>
                <a:t>存在的问题</a:t>
              </a:r>
              <a:endParaRPr lang="zh-CN" altLang="en-US" sz="2800" dirty="0">
                <a:latin typeface="+mn-ea"/>
              </a:endParaRPr>
            </a:p>
          </p:txBody>
        </p:sp>
        <p:sp>
          <p:nvSpPr>
            <p:cNvPr id="6" name="任意多边形 5"/>
            <p:cNvSpPr/>
            <p:nvPr/>
          </p:nvSpPr>
          <p:spPr>
            <a:xfrm>
              <a:off x="1435165" y="1641248"/>
              <a:ext cx="283656"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8" name="图示 7"/>
          <p:cNvGraphicFramePr/>
          <p:nvPr/>
        </p:nvGraphicFramePr>
        <p:xfrm>
          <a:off x="214282" y="2214554"/>
          <a:ext cx="8358246" cy="46434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p:cNvSpPr txBox="1">
            <a:spLocks/>
          </p:cNvSpPr>
          <p:nvPr/>
        </p:nvSpPr>
        <p:spPr>
          <a:xfrm>
            <a:off x="285720" y="357166"/>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1" name="直接连接符 10"/>
          <p:cNvCxnSpPr/>
          <p:nvPr/>
        </p:nvCxnSpPr>
        <p:spPr bwMode="auto">
          <a:xfrm flipV="1">
            <a:off x="214282" y="1071546"/>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12" name="组合 6"/>
          <p:cNvGrpSpPr>
            <a:grpSpLocks/>
          </p:cNvGrpSpPr>
          <p:nvPr/>
        </p:nvGrpSpPr>
        <p:grpSpPr bwMode="auto">
          <a:xfrm>
            <a:off x="214282" y="1357298"/>
            <a:ext cx="5857917" cy="642942"/>
            <a:chOff x="1397697" y="1641248"/>
            <a:chExt cx="3072331" cy="578903"/>
          </a:xfrm>
        </p:grpSpPr>
        <p:sp>
          <p:nvSpPr>
            <p:cNvPr id="13" name="任意多边形 12"/>
            <p:cNvSpPr/>
            <p:nvPr/>
          </p:nvSpPr>
          <p:spPr>
            <a:xfrm>
              <a:off x="1687304" y="1705572"/>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新主题规范控制原理</a:t>
              </a:r>
              <a:endParaRPr lang="zh-CN" altLang="en-US" sz="2800" dirty="0">
                <a:latin typeface="+mn-ea"/>
              </a:endParaRPr>
            </a:p>
          </p:txBody>
        </p:sp>
        <p:sp>
          <p:nvSpPr>
            <p:cNvPr id="14" name="任意多边形 13"/>
            <p:cNvSpPr/>
            <p:nvPr/>
          </p:nvSpPr>
          <p:spPr>
            <a:xfrm>
              <a:off x="1397697" y="1641248"/>
              <a:ext cx="321124"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000082"/>
                </a:gs>
                <a:gs pos="30000">
                  <a:srgbClr val="66008F"/>
                </a:gs>
                <a:gs pos="64999">
                  <a:srgbClr val="BA0066"/>
                </a:gs>
                <a:gs pos="89999">
                  <a:srgbClr val="FF0000"/>
                </a:gs>
                <a:gs pos="100000">
                  <a:srgbClr val="FF8200"/>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1</a:t>
              </a:r>
              <a:endParaRPr lang="zh-CN" altLang="en-US" sz="2800" dirty="0">
                <a:latin typeface="+mn-ea"/>
              </a:endParaRPr>
            </a:p>
          </p:txBody>
        </p:sp>
      </p:grpSp>
      <p:graphicFrame>
        <p:nvGraphicFramePr>
          <p:cNvPr id="19" name="图示 18"/>
          <p:cNvGraphicFramePr/>
          <p:nvPr/>
        </p:nvGraphicFramePr>
        <p:xfrm>
          <a:off x="285720" y="2143092"/>
          <a:ext cx="8501122" cy="47149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142844"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7" name="任意多边形 6"/>
          <p:cNvSpPr/>
          <p:nvPr/>
        </p:nvSpPr>
        <p:spPr bwMode="auto">
          <a:xfrm>
            <a:off x="571472" y="1214422"/>
            <a:ext cx="4000528"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latin typeface="+mn-ea"/>
              </a:rPr>
              <a:t>自定义生成索引字段</a:t>
            </a:r>
            <a:endParaRPr lang="zh-CN" altLang="en-US" sz="2800" dirty="0">
              <a:latin typeface="+mn-ea"/>
            </a:endParaRPr>
          </a:p>
        </p:txBody>
      </p:sp>
      <p:graphicFrame>
        <p:nvGraphicFramePr>
          <p:cNvPr id="11" name="图示 10"/>
          <p:cNvGraphicFramePr/>
          <p:nvPr/>
        </p:nvGraphicFramePr>
        <p:xfrm>
          <a:off x="0" y="2000240"/>
          <a:ext cx="9144000" cy="48577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线形标注 1(带边框和强调线) 11"/>
          <p:cNvSpPr/>
          <p:nvPr/>
        </p:nvSpPr>
        <p:spPr>
          <a:xfrm>
            <a:off x="7143768" y="1214422"/>
            <a:ext cx="1857388" cy="1857388"/>
          </a:xfrm>
          <a:prstGeom prst="accentBorderCallout1">
            <a:avLst>
              <a:gd name="adj1" fmla="val 82582"/>
              <a:gd name="adj2" fmla="val -15135"/>
              <a:gd name="adj3" fmla="val 91298"/>
              <a:gd name="adj4" fmla="val -4225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zh-CN" dirty="0" smtClean="0"/>
              <a:t>人名</a:t>
            </a:r>
            <a:r>
              <a:rPr lang="zh-CN" altLang="en-US" dirty="0" smtClean="0"/>
              <a:t>主题词</a:t>
            </a:r>
            <a:r>
              <a:rPr lang="zh-CN" altLang="zh-CN" dirty="0" smtClean="0"/>
              <a:t>为</a:t>
            </a:r>
            <a:r>
              <a:rPr lang="en-US" altLang="zh-CN" dirty="0" smtClean="0"/>
              <a:t>00</a:t>
            </a:r>
            <a:r>
              <a:rPr lang="zh-CN" altLang="zh-CN" dirty="0" smtClean="0"/>
              <a:t>机构</a:t>
            </a:r>
            <a:r>
              <a:rPr lang="zh-CN" altLang="en-US" dirty="0" smtClean="0"/>
              <a:t>主题词</a:t>
            </a:r>
            <a:r>
              <a:rPr lang="zh-CN" altLang="zh-CN" dirty="0" smtClean="0"/>
              <a:t>为</a:t>
            </a:r>
            <a:r>
              <a:rPr lang="en-US" altLang="zh-CN" dirty="0" smtClean="0"/>
              <a:t>01</a:t>
            </a:r>
            <a:r>
              <a:rPr lang="zh-CN" altLang="zh-CN" dirty="0" smtClean="0"/>
              <a:t>题名主题词为</a:t>
            </a:r>
            <a:r>
              <a:rPr lang="en-US" altLang="zh-CN" dirty="0" smtClean="0"/>
              <a:t>05</a:t>
            </a:r>
            <a:r>
              <a:rPr lang="zh-CN" altLang="zh-CN" dirty="0" smtClean="0"/>
              <a:t>学科主题词为</a:t>
            </a:r>
            <a:r>
              <a:rPr lang="en-US" altLang="zh-CN" dirty="0" smtClean="0"/>
              <a:t>06</a:t>
            </a:r>
            <a:r>
              <a:rPr lang="zh-CN" altLang="zh-CN" dirty="0" smtClean="0"/>
              <a:t>地名主题词为</a:t>
            </a:r>
            <a:r>
              <a:rPr lang="en-US" altLang="zh-CN" dirty="0" smtClean="0"/>
              <a:t>07</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285720" y="1666240"/>
          <a:ext cx="8229600" cy="5191760"/>
        </p:xfrm>
        <a:graphic>
          <a:graphicData uri="http://schemas.openxmlformats.org/drawingml/2006/table">
            <a:tbl>
              <a:tblPr firstRow="1" bandRow="1">
                <a:tableStyleId>{5C22544A-7EE6-4342-B048-85BDC9FD1C3A}</a:tableStyleId>
              </a:tblPr>
              <a:tblGrid>
                <a:gridCol w="2057400"/>
                <a:gridCol w="2228880"/>
                <a:gridCol w="1885920"/>
                <a:gridCol w="2057400"/>
              </a:tblGrid>
              <a:tr h="370840">
                <a:tc>
                  <a:txBody>
                    <a:bodyPr/>
                    <a:lstStyle/>
                    <a:p>
                      <a:r>
                        <a:rPr lang="zh-CN" altLang="en-US" dirty="0" smtClean="0">
                          <a:latin typeface="+mn-ea"/>
                          <a:ea typeface="+mn-ea"/>
                        </a:rPr>
                        <a:t>规范库主题词</a:t>
                      </a:r>
                      <a:endParaRPr lang="zh-CN" altLang="en-US" dirty="0">
                        <a:latin typeface="+mn-ea"/>
                        <a:ea typeface="+mn-ea"/>
                      </a:endParaRPr>
                    </a:p>
                  </a:txBody>
                  <a:tcPr/>
                </a:tc>
                <a:tc>
                  <a:txBody>
                    <a:bodyPr/>
                    <a:lstStyle/>
                    <a:p>
                      <a:r>
                        <a:rPr lang="zh-CN" altLang="en-US" dirty="0" smtClean="0">
                          <a:latin typeface="+mn-ea"/>
                          <a:ea typeface="+mn-ea"/>
                        </a:rPr>
                        <a:t>主题词类型</a:t>
                      </a:r>
                      <a:endParaRPr lang="zh-CN" altLang="en-US" dirty="0">
                        <a:latin typeface="+mn-ea"/>
                        <a:ea typeface="+mn-ea"/>
                      </a:endParaRPr>
                    </a:p>
                  </a:txBody>
                  <a:tcPr/>
                </a:tc>
                <a:tc>
                  <a:txBody>
                    <a:bodyPr/>
                    <a:lstStyle/>
                    <a:p>
                      <a:r>
                        <a:rPr lang="zh-CN" altLang="en-US" dirty="0" smtClean="0">
                          <a:latin typeface="+mn-ea"/>
                          <a:ea typeface="+mn-ea"/>
                        </a:rPr>
                        <a:t>书目库位置</a:t>
                      </a:r>
                      <a:endParaRPr lang="zh-CN" altLang="en-US" dirty="0">
                        <a:latin typeface="+mn-ea"/>
                        <a:ea typeface="+mn-ea"/>
                      </a:endParaRPr>
                    </a:p>
                  </a:txBody>
                  <a:tcPr/>
                </a:tc>
                <a:tc>
                  <a:txBody>
                    <a:bodyPr/>
                    <a:lstStyle/>
                    <a:p>
                      <a:r>
                        <a:rPr lang="zh-CN" altLang="en-US" dirty="0" smtClean="0">
                          <a:latin typeface="+mn-ea"/>
                          <a:ea typeface="+mn-ea"/>
                        </a:rPr>
                        <a:t>索引字段</a:t>
                      </a:r>
                      <a:endParaRPr lang="zh-CN" altLang="en-US" dirty="0">
                        <a:latin typeface="+mn-ea"/>
                        <a:ea typeface="+mn-ea"/>
                      </a:endParaRPr>
                    </a:p>
                  </a:txBody>
                  <a:tcPr/>
                </a:tc>
              </a:tr>
              <a:tr h="370840">
                <a:tc>
                  <a:txBody>
                    <a:bodyPr/>
                    <a:lstStyle/>
                    <a:p>
                      <a:r>
                        <a:rPr lang="en-US" altLang="zh-CN" dirty="0" smtClean="0"/>
                        <a:t>200</a:t>
                      </a:r>
                      <a:r>
                        <a:rPr lang="zh-CN" altLang="en-US" dirty="0" smtClean="0"/>
                        <a:t>字段</a:t>
                      </a:r>
                      <a:endParaRPr lang="zh-CN" altLang="en-US" dirty="0"/>
                    </a:p>
                  </a:txBody>
                  <a:tcPr/>
                </a:tc>
                <a:tc>
                  <a:txBody>
                    <a:bodyPr/>
                    <a:lstStyle/>
                    <a:p>
                      <a:r>
                        <a:rPr lang="zh-CN" altLang="en-US" dirty="0" smtClean="0"/>
                        <a:t>人名主题词</a:t>
                      </a:r>
                      <a:endParaRPr lang="zh-CN" altLang="en-US" dirty="0"/>
                    </a:p>
                  </a:txBody>
                  <a:tcPr/>
                </a:tc>
                <a:tc>
                  <a:txBody>
                    <a:bodyPr/>
                    <a:lstStyle/>
                    <a:p>
                      <a:r>
                        <a:rPr lang="en-US" altLang="zh-CN" dirty="0" smtClean="0"/>
                        <a:t>600$a</a:t>
                      </a:r>
                      <a:endParaRPr lang="zh-CN" altLang="en-US" dirty="0"/>
                    </a:p>
                  </a:txBody>
                  <a:tcPr/>
                </a:tc>
                <a:tc>
                  <a:txBody>
                    <a:bodyPr/>
                    <a:lstStyle/>
                    <a:p>
                      <a:r>
                        <a:rPr lang="en-US" altLang="zh-CN" dirty="0" smtClean="0"/>
                        <a:t>A00</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6xx$x</a:t>
                      </a:r>
                      <a:endParaRPr lang="zh-CN" altLang="en-US" dirty="0"/>
                    </a:p>
                  </a:txBody>
                  <a:tcPr/>
                </a:tc>
                <a:tc>
                  <a:txBody>
                    <a:bodyPr/>
                    <a:lstStyle/>
                    <a:p>
                      <a:r>
                        <a:rPr lang="en-US" altLang="zh-CN" dirty="0" smtClean="0"/>
                        <a:t>X00</a:t>
                      </a:r>
                      <a:endParaRPr lang="zh-CN" altLang="en-US" dirty="0"/>
                    </a:p>
                  </a:txBody>
                  <a:tcPr/>
                </a:tc>
              </a:tr>
              <a:tr h="370840">
                <a:tc>
                  <a:txBody>
                    <a:bodyPr/>
                    <a:lstStyle/>
                    <a:p>
                      <a:r>
                        <a:rPr lang="en-US" altLang="zh-CN" dirty="0" smtClean="0"/>
                        <a:t>210</a:t>
                      </a:r>
                      <a:r>
                        <a:rPr lang="zh-CN" altLang="en-US" dirty="0" smtClean="0"/>
                        <a:t>字段</a:t>
                      </a:r>
                      <a:endParaRPr lang="zh-CN" altLang="en-US" dirty="0"/>
                    </a:p>
                  </a:txBody>
                  <a:tcPr/>
                </a:tc>
                <a:tc>
                  <a:txBody>
                    <a:bodyPr/>
                    <a:lstStyle/>
                    <a:p>
                      <a:r>
                        <a:rPr lang="zh-CN" altLang="en-US" dirty="0" smtClean="0"/>
                        <a:t>团体、会议主题词</a:t>
                      </a:r>
                      <a:endParaRPr lang="zh-CN" altLang="en-US" dirty="0"/>
                    </a:p>
                  </a:txBody>
                  <a:tcPr/>
                </a:tc>
                <a:tc>
                  <a:txBody>
                    <a:bodyPr/>
                    <a:lstStyle/>
                    <a:p>
                      <a:r>
                        <a:rPr lang="en-US" altLang="zh-CN" dirty="0" smtClean="0"/>
                        <a:t>601$a</a:t>
                      </a:r>
                      <a:endParaRPr lang="zh-CN" altLang="en-US" dirty="0"/>
                    </a:p>
                  </a:txBody>
                  <a:tcPr/>
                </a:tc>
                <a:tc>
                  <a:txBody>
                    <a:bodyPr/>
                    <a:lstStyle/>
                    <a:p>
                      <a:r>
                        <a:rPr lang="en-US" altLang="zh-CN" dirty="0" smtClean="0"/>
                        <a:t>A01</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smtClean="0"/>
                        <a:t>6xx$x</a:t>
                      </a:r>
                      <a:endParaRPr lang="zh-CN" altLang="en-US" dirty="0" smtClean="0"/>
                    </a:p>
                  </a:txBody>
                  <a:tcPr/>
                </a:tc>
                <a:tc>
                  <a:txBody>
                    <a:bodyPr/>
                    <a:lstStyle/>
                    <a:p>
                      <a:r>
                        <a:rPr lang="en-US" altLang="zh-CN" dirty="0" smtClean="0"/>
                        <a:t>X01</a:t>
                      </a:r>
                      <a:endParaRPr lang="zh-CN" altLang="en-US" dirty="0"/>
                    </a:p>
                  </a:txBody>
                  <a:tcPr/>
                </a:tc>
              </a:tr>
              <a:tr h="370840">
                <a:tc>
                  <a:txBody>
                    <a:bodyPr/>
                    <a:lstStyle/>
                    <a:p>
                      <a:r>
                        <a:rPr lang="en-US" altLang="zh-CN" dirty="0" smtClean="0"/>
                        <a:t>215</a:t>
                      </a:r>
                      <a:r>
                        <a:rPr lang="zh-CN" altLang="en-US" dirty="0" smtClean="0"/>
                        <a:t>字段</a:t>
                      </a:r>
                      <a:endParaRPr lang="zh-CN" altLang="en-US" dirty="0"/>
                    </a:p>
                  </a:txBody>
                  <a:tcPr/>
                </a:tc>
                <a:tc>
                  <a:txBody>
                    <a:bodyPr/>
                    <a:lstStyle/>
                    <a:p>
                      <a:r>
                        <a:rPr lang="zh-CN" altLang="en-US" dirty="0" smtClean="0"/>
                        <a:t>地名主题词</a:t>
                      </a:r>
                      <a:endParaRPr lang="zh-CN" altLang="en-US" dirty="0"/>
                    </a:p>
                  </a:txBody>
                  <a:tcPr/>
                </a:tc>
                <a:tc>
                  <a:txBody>
                    <a:bodyPr/>
                    <a:lstStyle/>
                    <a:p>
                      <a:r>
                        <a:rPr lang="en-US" altLang="zh-CN" dirty="0" smtClean="0"/>
                        <a:t>607$a</a:t>
                      </a:r>
                      <a:endParaRPr lang="zh-CN" altLang="en-US" dirty="0"/>
                    </a:p>
                  </a:txBody>
                  <a:tcPr/>
                </a:tc>
                <a:tc>
                  <a:txBody>
                    <a:bodyPr/>
                    <a:lstStyle/>
                    <a:p>
                      <a:r>
                        <a:rPr lang="en-US" altLang="zh-CN" dirty="0" smtClean="0"/>
                        <a:t>A07</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6xx$y</a:t>
                      </a:r>
                      <a:endParaRPr lang="zh-CN" altLang="en-US" dirty="0"/>
                    </a:p>
                  </a:txBody>
                  <a:tcPr/>
                </a:tc>
                <a:tc>
                  <a:txBody>
                    <a:bodyPr/>
                    <a:lstStyle/>
                    <a:p>
                      <a:r>
                        <a:rPr lang="en-US" altLang="zh-CN" dirty="0" smtClean="0"/>
                        <a:t>Y07</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6xx$x</a:t>
                      </a:r>
                      <a:endParaRPr lang="zh-CN" altLang="en-US" dirty="0"/>
                    </a:p>
                  </a:txBody>
                  <a:tcPr/>
                </a:tc>
                <a:tc>
                  <a:txBody>
                    <a:bodyPr/>
                    <a:lstStyle/>
                    <a:p>
                      <a:r>
                        <a:rPr lang="en-US" altLang="zh-CN" dirty="0" smtClean="0"/>
                        <a:t>X07</a:t>
                      </a:r>
                      <a:endParaRPr lang="zh-CN" altLang="en-US" dirty="0"/>
                    </a:p>
                  </a:txBody>
                  <a:tcPr/>
                </a:tc>
              </a:tr>
              <a:tr h="370840">
                <a:tc>
                  <a:txBody>
                    <a:bodyPr/>
                    <a:lstStyle/>
                    <a:p>
                      <a:r>
                        <a:rPr lang="en-US" altLang="zh-CN" dirty="0" smtClean="0"/>
                        <a:t>230</a:t>
                      </a:r>
                      <a:r>
                        <a:rPr lang="zh-CN" altLang="en-US" dirty="0" smtClean="0"/>
                        <a:t>字段</a:t>
                      </a:r>
                      <a:endParaRPr lang="zh-CN" altLang="en-US" dirty="0"/>
                    </a:p>
                  </a:txBody>
                  <a:tcPr/>
                </a:tc>
                <a:tc>
                  <a:txBody>
                    <a:bodyPr/>
                    <a:lstStyle/>
                    <a:p>
                      <a:r>
                        <a:rPr lang="zh-CN" altLang="en-US" dirty="0" smtClean="0"/>
                        <a:t>题名主题词</a:t>
                      </a:r>
                      <a:endParaRPr lang="zh-CN" altLang="en-US" dirty="0"/>
                    </a:p>
                  </a:txBody>
                  <a:tcPr/>
                </a:tc>
                <a:tc>
                  <a:txBody>
                    <a:bodyPr/>
                    <a:lstStyle/>
                    <a:p>
                      <a:r>
                        <a:rPr lang="en-US" altLang="zh-CN" dirty="0" smtClean="0"/>
                        <a:t>605$a</a:t>
                      </a:r>
                      <a:endParaRPr lang="zh-CN" altLang="en-US" dirty="0"/>
                    </a:p>
                  </a:txBody>
                  <a:tcPr/>
                </a:tc>
                <a:tc>
                  <a:txBody>
                    <a:bodyPr/>
                    <a:lstStyle/>
                    <a:p>
                      <a:r>
                        <a:rPr lang="en-US" altLang="zh-CN" dirty="0" smtClean="0"/>
                        <a:t>A05</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6xx$x</a:t>
                      </a:r>
                      <a:endParaRPr lang="zh-CN" altLang="en-US" dirty="0"/>
                    </a:p>
                  </a:txBody>
                  <a:tcPr/>
                </a:tc>
                <a:tc>
                  <a:txBody>
                    <a:bodyPr/>
                    <a:lstStyle/>
                    <a:p>
                      <a:r>
                        <a:rPr lang="en-US" altLang="zh-CN" dirty="0" smtClean="0"/>
                        <a:t>X05</a:t>
                      </a:r>
                      <a:endParaRPr lang="zh-CN" altLang="en-US" dirty="0"/>
                    </a:p>
                  </a:txBody>
                  <a:tcPr/>
                </a:tc>
              </a:tr>
              <a:tr h="370840">
                <a:tc>
                  <a:txBody>
                    <a:bodyPr/>
                    <a:lstStyle/>
                    <a:p>
                      <a:r>
                        <a:rPr lang="en-US" altLang="zh-CN" dirty="0" smtClean="0"/>
                        <a:t>250</a:t>
                      </a:r>
                      <a:r>
                        <a:rPr lang="zh-CN" altLang="en-US" dirty="0" smtClean="0"/>
                        <a:t>字段</a:t>
                      </a:r>
                      <a:endParaRPr lang="zh-CN" altLang="en-US" dirty="0"/>
                    </a:p>
                  </a:txBody>
                  <a:tcPr/>
                </a:tc>
                <a:tc>
                  <a:txBody>
                    <a:bodyPr/>
                    <a:lstStyle/>
                    <a:p>
                      <a:r>
                        <a:rPr lang="zh-CN" altLang="en-US" dirty="0" smtClean="0"/>
                        <a:t>普通主题词</a:t>
                      </a:r>
                      <a:endParaRPr lang="zh-CN" altLang="en-US" dirty="0"/>
                    </a:p>
                  </a:txBody>
                  <a:tcPr/>
                </a:tc>
                <a:tc>
                  <a:txBody>
                    <a:bodyPr/>
                    <a:lstStyle/>
                    <a:p>
                      <a:r>
                        <a:rPr lang="en-US" altLang="zh-CN" dirty="0" smtClean="0"/>
                        <a:t>606$a</a:t>
                      </a:r>
                      <a:endParaRPr lang="zh-CN" altLang="en-US" dirty="0"/>
                    </a:p>
                  </a:txBody>
                  <a:tcPr/>
                </a:tc>
                <a:tc>
                  <a:txBody>
                    <a:bodyPr/>
                    <a:lstStyle/>
                    <a:p>
                      <a:r>
                        <a:rPr lang="en-US" altLang="zh-CN" dirty="0" smtClean="0"/>
                        <a:t>A06</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6xx$x</a:t>
                      </a:r>
                      <a:endParaRPr lang="zh-CN" altLang="en-US" dirty="0"/>
                    </a:p>
                  </a:txBody>
                  <a:tcPr/>
                </a:tc>
                <a:tc>
                  <a:txBody>
                    <a:bodyPr/>
                    <a:lstStyle/>
                    <a:p>
                      <a:r>
                        <a:rPr lang="en-US" altLang="zh-CN" dirty="0" smtClean="0"/>
                        <a:t>X06</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6xx$j</a:t>
                      </a:r>
                      <a:endParaRPr lang="zh-CN" altLang="en-US" dirty="0"/>
                    </a:p>
                  </a:txBody>
                  <a:tcPr/>
                </a:tc>
                <a:tc>
                  <a:txBody>
                    <a:bodyPr/>
                    <a:lstStyle/>
                    <a:p>
                      <a:r>
                        <a:rPr lang="en-US" altLang="zh-CN" dirty="0" smtClean="0"/>
                        <a:t>J06</a:t>
                      </a:r>
                      <a:endParaRPr lang="zh-CN" altLang="en-US" dirty="0"/>
                    </a:p>
                  </a:txBody>
                  <a:tcPr/>
                </a:tc>
              </a:tr>
              <a:tr h="370840">
                <a:tc>
                  <a:txBody>
                    <a:bodyPr/>
                    <a:lstStyle/>
                    <a:p>
                      <a:endParaRPr lang="zh-CN" altLang="en-US" dirty="0"/>
                    </a:p>
                  </a:txBody>
                  <a:tcPr/>
                </a:tc>
                <a:tc>
                  <a:txBody>
                    <a:bodyPr/>
                    <a:lstStyle/>
                    <a:p>
                      <a:endParaRPr lang="zh-CN" altLang="en-US" dirty="0"/>
                    </a:p>
                  </a:txBody>
                  <a:tcPr/>
                </a:tc>
                <a:tc>
                  <a:txBody>
                    <a:bodyPr/>
                    <a:lstStyle/>
                    <a:p>
                      <a:r>
                        <a:rPr lang="en-US" altLang="zh-CN" dirty="0" smtClean="0"/>
                        <a:t>6xx$z</a:t>
                      </a:r>
                      <a:endParaRPr lang="zh-CN" altLang="en-US" dirty="0"/>
                    </a:p>
                  </a:txBody>
                  <a:tcPr/>
                </a:tc>
                <a:tc>
                  <a:txBody>
                    <a:bodyPr/>
                    <a:lstStyle/>
                    <a:p>
                      <a:r>
                        <a:rPr lang="en-US" altLang="zh-CN" dirty="0" smtClean="0"/>
                        <a:t>Z06</a:t>
                      </a:r>
                      <a:endParaRPr lang="zh-CN" altLang="en-US" dirty="0"/>
                    </a:p>
                  </a:txBody>
                  <a:tcPr/>
                </a:tc>
              </a:tr>
            </a:tbl>
          </a:graphicData>
        </a:graphic>
      </p:graphicFrame>
      <p:sp>
        <p:nvSpPr>
          <p:cNvPr id="5" name="标题 1"/>
          <p:cNvSpPr txBox="1">
            <a:spLocks/>
          </p:cNvSpPr>
          <p:nvPr/>
        </p:nvSpPr>
        <p:spPr>
          <a:xfrm>
            <a:off x="142844" y="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214282" y="714356"/>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8" name="任意多边形 7"/>
          <p:cNvSpPr/>
          <p:nvPr/>
        </p:nvSpPr>
        <p:spPr bwMode="auto">
          <a:xfrm>
            <a:off x="1500166" y="857232"/>
            <a:ext cx="5043722"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主题词</a:t>
            </a:r>
            <a:r>
              <a:rPr lang="zh-CN" altLang="en-US" sz="2800" dirty="0" smtClean="0"/>
              <a:t>索引字段</a:t>
            </a:r>
            <a:r>
              <a:rPr lang="zh-CN" altLang="zh-CN" sz="2800" dirty="0" smtClean="0"/>
              <a:t>对应表</a:t>
            </a:r>
            <a:endParaRPr lang="zh-CN" altLang="en-US" sz="2800" dirty="0">
              <a:latin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内容占位符 10"/>
          <p:cNvGraphicFramePr>
            <a:graphicFrameLocks noGrp="1"/>
          </p:cNvGraphicFramePr>
          <p:nvPr>
            <p:ph idx="1"/>
          </p:nvPr>
        </p:nvGraphicFramePr>
        <p:xfrm>
          <a:off x="571472" y="857232"/>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14282"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3" name="直接连接符 2"/>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68610" name="Rectangle 2"/>
          <p:cNvSpPr>
            <a:spLocks noChangeArrowheads="1"/>
          </p:cNvSpPr>
          <p:nvPr/>
        </p:nvSpPr>
        <p:spPr bwMode="auto">
          <a:xfrm>
            <a:off x="214282" y="1214423"/>
            <a:ext cx="9144000" cy="522994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5588" algn="l" defTabSz="914400" rtl="0" eaLnBrk="0" fontAlgn="base" latinLnBrk="0" hangingPunct="0">
              <a:lnSpc>
                <a:spcPct val="150000"/>
              </a:lnSpc>
              <a:spcBef>
                <a:spcPct val="0"/>
              </a:spcBef>
              <a:spcAft>
                <a:spcPct val="0"/>
              </a:spcAft>
              <a:buClrTx/>
              <a:buSzTx/>
              <a:buFontTx/>
              <a:buNone/>
              <a:tabLst/>
            </a:pPr>
            <a:endParaRPr kumimoji="0" lang="en-US" altLang="zh-CN" sz="2400" b="0" i="0" u="none" strike="noStrike" cap="none" normalizeH="0" baseline="0" dirty="0" smtClean="0">
              <a:ln>
                <a:noFill/>
              </a:ln>
              <a:solidFill>
                <a:srgbClr val="000000"/>
              </a:solidFill>
              <a:effectLst/>
              <a:latin typeface="+mn-ea"/>
              <a:cs typeface="Microsoft Uighur" pitchFamily="2" charset="-78"/>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zh-CN" sz="2400" b="0" i="0" u="none" strike="noStrike" cap="none" normalizeH="0" baseline="0" dirty="0" smtClean="0">
                <a:ln>
                  <a:noFill/>
                </a:ln>
                <a:solidFill>
                  <a:srgbClr val="000000"/>
                </a:solidFill>
                <a:effectLst/>
                <a:latin typeface="+mn-ea"/>
                <a:cs typeface="Microsoft Uighur" pitchFamily="2" charset="-78"/>
              </a:rPr>
              <a:t>书目主题标目：</a:t>
            </a:r>
            <a:endParaRPr kumimoji="0" lang="en-US" altLang="zh-CN" sz="2400" b="0" i="0" u="none" strike="noStrike" cap="none" normalizeH="0" baseline="0" dirty="0" smtClean="0">
              <a:ln>
                <a:noFill/>
              </a:ln>
              <a:solidFill>
                <a:srgbClr val="000000"/>
              </a:solidFill>
              <a:effectLst/>
              <a:latin typeface="+mn-ea"/>
              <a:cs typeface="Microsoft Uighur" pitchFamily="2" charset="-78"/>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600#0$a</a:t>
            </a:r>
            <a:r>
              <a:rPr kumimoji="0" lang="zh-CN" altLang="en-US" sz="2400" b="0" i="0" u="none" strike="noStrike" cap="none" normalizeH="0" baseline="0" dirty="0" smtClean="0">
                <a:ln>
                  <a:noFill/>
                </a:ln>
                <a:solidFill>
                  <a:srgbClr val="000000"/>
                </a:solidFill>
                <a:effectLst/>
                <a:latin typeface="+mn-ea"/>
                <a:cs typeface="Microsoft Uighur" pitchFamily="2" charset="-78"/>
              </a:rPr>
              <a:t>苏轼</a:t>
            </a:r>
            <a:r>
              <a:rPr kumimoji="0" lang="en-US" altLang="zh-CN" sz="2400" b="0" i="0" u="none" strike="noStrike" cap="none" normalizeH="0" baseline="0" dirty="0" smtClean="0">
                <a:ln>
                  <a:noFill/>
                </a:ln>
                <a:solidFill>
                  <a:srgbClr val="000000"/>
                </a:solidFill>
                <a:effectLst/>
                <a:latin typeface="+mn-ea"/>
                <a:cs typeface="Microsoft Uighur" pitchFamily="2" charset="-78"/>
              </a:rPr>
              <a:t>$f(1036-1101)$x</a:t>
            </a:r>
            <a:r>
              <a:rPr kumimoji="0" lang="zh-CN" altLang="en-US" sz="2400" b="0" i="0" u="none" strike="noStrike" cap="none" normalizeH="0" baseline="0" dirty="0" smtClean="0">
                <a:ln>
                  <a:noFill/>
                </a:ln>
                <a:solidFill>
                  <a:srgbClr val="000000"/>
                </a:solidFill>
                <a:effectLst/>
                <a:latin typeface="+mn-ea"/>
                <a:cs typeface="Microsoft Uighur" pitchFamily="2" charset="-78"/>
              </a:rPr>
              <a:t>古典诗歌</a:t>
            </a:r>
            <a:r>
              <a:rPr kumimoji="0" lang="en-US" altLang="zh-CN" sz="2400" b="0" i="0" u="none" strike="noStrike" cap="none" normalizeH="0" baseline="0" dirty="0" smtClean="0">
                <a:ln>
                  <a:noFill/>
                </a:ln>
                <a:solidFill>
                  <a:srgbClr val="000000"/>
                </a:solidFill>
                <a:effectLst/>
                <a:latin typeface="+mn-ea"/>
                <a:cs typeface="Microsoft Uighur" pitchFamily="2" charset="-78"/>
              </a:rPr>
              <a:t>$x</a:t>
            </a:r>
            <a:r>
              <a:rPr kumimoji="0" lang="zh-CN" altLang="en-US" sz="2400" b="0" i="0" u="none" strike="noStrike" cap="none" normalizeH="0" baseline="0" dirty="0" smtClean="0">
                <a:ln>
                  <a:noFill/>
                </a:ln>
                <a:solidFill>
                  <a:srgbClr val="000000"/>
                </a:solidFill>
                <a:effectLst/>
                <a:latin typeface="+mn-ea"/>
                <a:cs typeface="Microsoft Uighur" pitchFamily="2" charset="-78"/>
              </a:rPr>
              <a:t>文学研究</a:t>
            </a:r>
            <a:r>
              <a:rPr kumimoji="0" lang="en-US" altLang="zh-CN" sz="2400" b="0" i="0" u="none" strike="noStrike" cap="none" normalizeH="0" baseline="0" dirty="0" smtClean="0">
                <a:ln>
                  <a:noFill/>
                </a:ln>
                <a:solidFill>
                  <a:srgbClr val="000000"/>
                </a:solidFill>
                <a:effectLst/>
                <a:latin typeface="+mn-ea"/>
                <a:cs typeface="Microsoft Uighur" pitchFamily="2" charset="-78"/>
              </a:rPr>
              <a:t>$y</a:t>
            </a:r>
            <a:r>
              <a:rPr kumimoji="0" lang="zh-CN" altLang="en-US" sz="2400" b="0" i="0" u="none" strike="noStrike" cap="none" normalizeH="0" baseline="0" dirty="0" smtClean="0">
                <a:ln>
                  <a:noFill/>
                </a:ln>
                <a:solidFill>
                  <a:srgbClr val="000000"/>
                </a:solidFill>
                <a:effectLst/>
                <a:latin typeface="+mn-ea"/>
                <a:cs typeface="Microsoft Uighur" pitchFamily="2" charset="-78"/>
              </a:rPr>
              <a:t>中国</a:t>
            </a:r>
            <a:r>
              <a:rPr kumimoji="0" lang="en-US" altLang="zh-CN" sz="2400" b="0" i="0" u="none" strike="noStrike" cap="none" normalizeH="0" baseline="0" dirty="0" smtClean="0">
                <a:ln>
                  <a:noFill/>
                </a:ln>
                <a:solidFill>
                  <a:srgbClr val="000000"/>
                </a:solidFill>
                <a:effectLst/>
                <a:latin typeface="+mn-ea"/>
                <a:cs typeface="Microsoft Uighur" pitchFamily="2" charset="-78"/>
              </a:rPr>
              <a:t>$j</a:t>
            </a:r>
            <a:r>
              <a:rPr kumimoji="0" lang="zh-CN" altLang="en-US" sz="2400" b="0" i="0" u="none" strike="noStrike" cap="none" normalizeH="0" baseline="0" dirty="0" smtClean="0">
                <a:ln>
                  <a:noFill/>
                </a:ln>
                <a:solidFill>
                  <a:srgbClr val="000000"/>
                </a:solidFill>
                <a:effectLst/>
                <a:latin typeface="+mn-ea"/>
                <a:cs typeface="Microsoft Uighur" pitchFamily="2" charset="-78"/>
              </a:rPr>
              <a:t>文集</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zh-CN" altLang="en-US" sz="2400" b="0" i="0" u="none" strike="noStrike" cap="none" normalizeH="0" baseline="0" dirty="0" smtClean="0">
                <a:ln>
                  <a:noFill/>
                </a:ln>
                <a:solidFill>
                  <a:srgbClr val="000000"/>
                </a:solidFill>
                <a:effectLst/>
                <a:latin typeface="+mn-ea"/>
                <a:cs typeface="Microsoft Uighur" pitchFamily="2" charset="-78"/>
              </a:rPr>
              <a:t>生成的索引字段：</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A0000$a</a:t>
            </a:r>
            <a:r>
              <a:rPr kumimoji="0" lang="zh-CN" altLang="en-US" sz="2400" b="0" i="0" u="none" strike="noStrike" cap="none" normalizeH="0" baseline="0" dirty="0" smtClean="0">
                <a:ln>
                  <a:noFill/>
                </a:ln>
                <a:solidFill>
                  <a:srgbClr val="000000"/>
                </a:solidFill>
                <a:effectLst/>
                <a:latin typeface="+mn-ea"/>
                <a:cs typeface="Microsoft Uighur" pitchFamily="2" charset="-78"/>
              </a:rPr>
              <a:t>苏轼</a:t>
            </a:r>
            <a:r>
              <a:rPr kumimoji="0" lang="en-US" altLang="zh-CN" sz="2400" b="0" i="0" u="none" strike="noStrike" cap="none" normalizeH="0" baseline="0" dirty="0" smtClean="0">
                <a:ln>
                  <a:noFill/>
                </a:ln>
                <a:solidFill>
                  <a:srgbClr val="000000"/>
                </a:solidFill>
                <a:effectLst/>
                <a:latin typeface="+mn-ea"/>
                <a:cs typeface="Microsoft Uighur" pitchFamily="2" charset="-78"/>
              </a:rPr>
              <a:t>$f(1036-1101)</a:t>
            </a:r>
            <a:endParaRPr kumimoji="0" lang="en-US" altLang="zh-CN"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X0601$a</a:t>
            </a:r>
            <a:r>
              <a:rPr kumimoji="0" lang="zh-CN" altLang="en-US" sz="2400" b="0" i="0" u="none" strike="noStrike" cap="none" normalizeH="0" baseline="0" dirty="0" smtClean="0">
                <a:ln>
                  <a:noFill/>
                </a:ln>
                <a:solidFill>
                  <a:srgbClr val="000000"/>
                </a:solidFill>
                <a:effectLst/>
                <a:latin typeface="+mn-ea"/>
                <a:cs typeface="Microsoft Uighur" pitchFamily="2" charset="-78"/>
              </a:rPr>
              <a:t>古典诗歌</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X0602$a</a:t>
            </a:r>
            <a:r>
              <a:rPr kumimoji="0" lang="zh-CN" altLang="en-US" sz="2400" b="0" i="0" u="none" strike="noStrike" cap="none" normalizeH="0" baseline="0" dirty="0" smtClean="0">
                <a:ln>
                  <a:noFill/>
                </a:ln>
                <a:solidFill>
                  <a:srgbClr val="000000"/>
                </a:solidFill>
                <a:effectLst/>
                <a:latin typeface="+mn-ea"/>
                <a:cs typeface="Microsoft Uighur" pitchFamily="2" charset="-78"/>
              </a:rPr>
              <a:t>文学研究</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X0703$a</a:t>
            </a:r>
            <a:r>
              <a:rPr kumimoji="0" lang="zh-CN" altLang="en-US" sz="2400" b="0" i="0" u="none" strike="noStrike" cap="none" normalizeH="0" baseline="0" dirty="0" smtClean="0">
                <a:ln>
                  <a:noFill/>
                </a:ln>
                <a:solidFill>
                  <a:srgbClr val="000000"/>
                </a:solidFill>
                <a:effectLst/>
                <a:latin typeface="+mn-ea"/>
                <a:cs typeface="Microsoft Uighur" pitchFamily="2" charset="-78"/>
              </a:rPr>
              <a:t>中国</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J0604$a</a:t>
            </a:r>
            <a:r>
              <a:rPr kumimoji="0" lang="zh-CN" altLang="en-US" sz="2400" b="0" i="0" u="none" strike="noStrike" cap="none" normalizeH="0" baseline="0" dirty="0" smtClean="0">
                <a:ln>
                  <a:noFill/>
                </a:ln>
                <a:solidFill>
                  <a:srgbClr val="000000"/>
                </a:solidFill>
                <a:effectLst/>
                <a:latin typeface="+mn-ea"/>
                <a:cs typeface="Microsoft Uighur" pitchFamily="2" charset="-78"/>
              </a:rPr>
              <a:t>文集</a:t>
            </a:r>
            <a:endParaRPr kumimoji="0" lang="zh-CN" altLang="en-US" sz="2400" b="0" i="0" u="none" strike="noStrike" cap="none" normalizeH="0" baseline="0" dirty="0" smtClean="0">
              <a:ln>
                <a:noFill/>
              </a:ln>
              <a:solidFill>
                <a:schemeClr val="tx1"/>
              </a:solidFill>
              <a:effectLst/>
              <a:latin typeface="+mn-ea"/>
              <a:cs typeface="宋体" pitchFamily="2" charset="-122"/>
            </a:endParaRPr>
          </a:p>
        </p:txBody>
      </p:sp>
      <p:sp>
        <p:nvSpPr>
          <p:cNvPr id="10" name="任意多边形 9"/>
          <p:cNvSpPr/>
          <p:nvPr/>
        </p:nvSpPr>
        <p:spPr bwMode="auto">
          <a:xfrm>
            <a:off x="571472" y="1214422"/>
            <a:ext cx="2428892"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latin typeface="+mn-ea"/>
              </a:rPr>
              <a:t>举例如下</a:t>
            </a:r>
            <a:endParaRPr lang="zh-CN" altLang="en-US" sz="2800" dirty="0">
              <a:latin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214282"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4" name="直接连接符 3"/>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5" name="Rectangle 2"/>
          <p:cNvSpPr>
            <a:spLocks noChangeArrowheads="1"/>
          </p:cNvSpPr>
          <p:nvPr/>
        </p:nvSpPr>
        <p:spPr bwMode="auto">
          <a:xfrm>
            <a:off x="214282" y="1013239"/>
            <a:ext cx="91440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55588" algn="l" defTabSz="914400" rtl="0" eaLnBrk="0" fontAlgn="base" latinLnBrk="0" hangingPunct="0">
              <a:lnSpc>
                <a:spcPct val="150000"/>
              </a:lnSpc>
              <a:spcBef>
                <a:spcPct val="0"/>
              </a:spcBef>
              <a:spcAft>
                <a:spcPct val="0"/>
              </a:spcAft>
              <a:buClrTx/>
              <a:buSzTx/>
              <a:buFontTx/>
              <a:buNone/>
              <a:tabLst/>
            </a:pPr>
            <a:endParaRPr kumimoji="0" lang="en-US" altLang="zh-CN" sz="2400" b="0" i="0" u="none" strike="noStrike" cap="none" normalizeH="0" baseline="0" dirty="0" smtClean="0">
              <a:ln>
                <a:noFill/>
              </a:ln>
              <a:solidFill>
                <a:srgbClr val="000000"/>
              </a:solidFill>
              <a:effectLst/>
              <a:latin typeface="+mn-ea"/>
              <a:cs typeface="Microsoft Uighur" pitchFamily="2" charset="-78"/>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zh-CN" sz="2400" b="0" i="0" u="none" strike="noStrike" cap="none" normalizeH="0" baseline="0" dirty="0" smtClean="0">
                <a:ln>
                  <a:noFill/>
                </a:ln>
                <a:solidFill>
                  <a:srgbClr val="000000"/>
                </a:solidFill>
                <a:effectLst/>
                <a:latin typeface="+mn-ea"/>
                <a:cs typeface="Microsoft Uighur" pitchFamily="2" charset="-78"/>
              </a:rPr>
              <a:t>书目主题标目：</a:t>
            </a:r>
            <a:endParaRPr kumimoji="0" lang="en-US" altLang="zh-CN" sz="2400" b="0" i="0" u="none" strike="noStrike" cap="none" normalizeH="0" baseline="0" dirty="0" smtClean="0">
              <a:ln>
                <a:noFill/>
              </a:ln>
              <a:solidFill>
                <a:srgbClr val="000000"/>
              </a:solidFill>
              <a:effectLst/>
              <a:latin typeface="+mn-ea"/>
              <a:cs typeface="Microsoft Uighur" pitchFamily="2" charset="-78"/>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6060#$a</a:t>
            </a:r>
            <a:r>
              <a:rPr kumimoji="0" lang="zh-CN" altLang="en-US" sz="2400" b="0" i="0" u="none" strike="noStrike" cap="none" normalizeH="0" baseline="0" dirty="0" smtClean="0">
                <a:ln>
                  <a:noFill/>
                </a:ln>
                <a:solidFill>
                  <a:srgbClr val="000000"/>
                </a:solidFill>
                <a:effectLst/>
                <a:latin typeface="+mn-ea"/>
                <a:cs typeface="Microsoft Uighur" pitchFamily="2" charset="-78"/>
              </a:rPr>
              <a:t>传统文化</a:t>
            </a:r>
            <a:r>
              <a:rPr kumimoji="0" lang="en-US" altLang="zh-CN" sz="2400" b="0" i="0" u="none" strike="noStrike" cap="none" normalizeH="0" baseline="0" dirty="0" smtClean="0">
                <a:ln>
                  <a:noFill/>
                </a:ln>
                <a:solidFill>
                  <a:srgbClr val="000000"/>
                </a:solidFill>
                <a:effectLst/>
                <a:latin typeface="+mn-ea"/>
                <a:cs typeface="Microsoft Uighur" pitchFamily="2" charset="-78"/>
              </a:rPr>
              <a:t>$x</a:t>
            </a:r>
            <a:r>
              <a:rPr kumimoji="0" lang="zh-CN" altLang="en-US" sz="2400" b="0" i="0" u="none" strike="noStrike" cap="none" normalizeH="0" baseline="0" dirty="0" smtClean="0">
                <a:ln>
                  <a:noFill/>
                </a:ln>
                <a:solidFill>
                  <a:srgbClr val="000000"/>
                </a:solidFill>
                <a:effectLst/>
                <a:latin typeface="+mn-ea"/>
                <a:cs typeface="Microsoft Uighur" pitchFamily="2" charset="-78"/>
              </a:rPr>
              <a:t>研究</a:t>
            </a:r>
            <a:r>
              <a:rPr kumimoji="0" lang="en-US" altLang="zh-CN" sz="2400" b="0" i="0" u="none" strike="noStrike" cap="none" normalizeH="0" baseline="0" dirty="0" smtClean="0">
                <a:ln>
                  <a:noFill/>
                </a:ln>
                <a:solidFill>
                  <a:srgbClr val="000000"/>
                </a:solidFill>
                <a:effectLst/>
                <a:latin typeface="+mn-ea"/>
                <a:cs typeface="Microsoft Uighur" pitchFamily="2" charset="-78"/>
              </a:rPr>
              <a:t>$y</a:t>
            </a:r>
            <a:r>
              <a:rPr kumimoji="0" lang="zh-CN" altLang="en-US" sz="2400" b="0" i="0" u="none" strike="noStrike" cap="none" normalizeH="0" baseline="0" dirty="0" smtClean="0">
                <a:ln>
                  <a:noFill/>
                </a:ln>
                <a:solidFill>
                  <a:srgbClr val="000000"/>
                </a:solidFill>
                <a:effectLst/>
                <a:latin typeface="+mn-ea"/>
                <a:cs typeface="Microsoft Uighur" pitchFamily="2" charset="-78"/>
              </a:rPr>
              <a:t>中国</a:t>
            </a:r>
            <a:endParaRPr kumimoji="0" lang="en-US" altLang="zh-CN" sz="2400" b="0" i="0" u="none" strike="noStrike" cap="none" normalizeH="0" baseline="0" dirty="0" smtClean="0">
              <a:ln>
                <a:noFill/>
              </a:ln>
              <a:solidFill>
                <a:srgbClr val="000000"/>
              </a:solidFill>
              <a:effectLst/>
              <a:latin typeface="+mn-ea"/>
              <a:cs typeface="Microsoft Uighur" pitchFamily="2" charset="-78"/>
            </a:endParaRPr>
          </a:p>
          <a:p>
            <a:pPr marL="0" marR="0" lvl="0" indent="255588" algn="l" defTabSz="914400" rtl="0" eaLnBrk="0" fontAlgn="base" latinLnBrk="0" hangingPunct="0">
              <a:lnSpc>
                <a:spcPct val="150000"/>
              </a:lnSpc>
              <a:spcBef>
                <a:spcPct val="0"/>
              </a:spcBef>
              <a:spcAft>
                <a:spcPct val="0"/>
              </a:spcAft>
              <a:buClrTx/>
              <a:buSzTx/>
              <a:buFontTx/>
              <a:buNone/>
              <a:tabLst/>
            </a:pPr>
            <a:r>
              <a:rPr lang="en-US" altLang="zh-CN" sz="2400" dirty="0" smtClean="0">
                <a:solidFill>
                  <a:srgbClr val="000000"/>
                </a:solidFill>
                <a:latin typeface="+mn-ea"/>
                <a:cs typeface="Microsoft Uighur" pitchFamily="2" charset="-78"/>
              </a:rPr>
              <a:t>605##$a《</a:t>
            </a:r>
            <a:r>
              <a:rPr lang="zh-CN" altLang="en-US" sz="2400" dirty="0" smtClean="0">
                <a:solidFill>
                  <a:srgbClr val="000000"/>
                </a:solidFill>
                <a:latin typeface="+mn-ea"/>
                <a:cs typeface="Microsoft Uighur" pitchFamily="2" charset="-78"/>
              </a:rPr>
              <a:t>红楼梦</a:t>
            </a:r>
            <a:r>
              <a:rPr lang="en-US" altLang="zh-CN" sz="2400" dirty="0" smtClean="0">
                <a:solidFill>
                  <a:srgbClr val="000000"/>
                </a:solidFill>
                <a:latin typeface="+mn-ea"/>
                <a:cs typeface="Microsoft Uighur" pitchFamily="2" charset="-78"/>
              </a:rPr>
              <a:t>》$x</a:t>
            </a:r>
            <a:r>
              <a:rPr lang="zh-CN" altLang="en-US" sz="2400" dirty="0" smtClean="0">
                <a:solidFill>
                  <a:srgbClr val="000000"/>
                </a:solidFill>
                <a:latin typeface="+mn-ea"/>
                <a:cs typeface="Microsoft Uighur" pitchFamily="2" charset="-78"/>
              </a:rPr>
              <a:t>文学研究</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zh-CN" altLang="en-US" sz="2400" b="0" i="0" u="none" strike="noStrike" cap="none" normalizeH="0" baseline="0" dirty="0" smtClean="0">
                <a:ln>
                  <a:noFill/>
                </a:ln>
                <a:solidFill>
                  <a:srgbClr val="000000"/>
                </a:solidFill>
                <a:effectLst/>
                <a:latin typeface="+mn-ea"/>
                <a:cs typeface="Microsoft Uighur" pitchFamily="2" charset="-78"/>
              </a:rPr>
              <a:t>生成的索引字段：</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A0600$a</a:t>
            </a:r>
            <a:r>
              <a:rPr kumimoji="0" lang="zh-CN" altLang="en-US" sz="2400" b="0" i="0" u="none" strike="noStrike" cap="none" normalizeH="0" baseline="0" dirty="0" smtClean="0">
                <a:ln>
                  <a:noFill/>
                </a:ln>
                <a:solidFill>
                  <a:srgbClr val="000000"/>
                </a:solidFill>
                <a:effectLst/>
                <a:latin typeface="+mn-ea"/>
                <a:cs typeface="Microsoft Uighur" pitchFamily="2" charset="-78"/>
              </a:rPr>
              <a:t>传统文化</a:t>
            </a:r>
            <a:endParaRPr kumimoji="0" lang="en-US" altLang="zh-CN"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X0601$a</a:t>
            </a:r>
            <a:r>
              <a:rPr kumimoji="0" lang="zh-CN" altLang="en-US" sz="2400" b="0" i="0" u="none" strike="noStrike" cap="none" normalizeH="0" baseline="0" dirty="0" smtClean="0">
                <a:ln>
                  <a:noFill/>
                </a:ln>
                <a:solidFill>
                  <a:srgbClr val="000000"/>
                </a:solidFill>
                <a:effectLst/>
                <a:latin typeface="+mn-ea"/>
                <a:cs typeface="Microsoft Uighur" pitchFamily="2" charset="-78"/>
              </a:rPr>
              <a:t>研究</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Y0702$a</a:t>
            </a:r>
            <a:r>
              <a:rPr kumimoji="0" lang="zh-CN" altLang="en-US" sz="2400" b="0" i="0" u="none" strike="noStrike" cap="none" normalizeH="0" baseline="0" dirty="0" smtClean="0">
                <a:ln>
                  <a:noFill/>
                </a:ln>
                <a:solidFill>
                  <a:srgbClr val="000000"/>
                </a:solidFill>
                <a:effectLst/>
                <a:latin typeface="+mn-ea"/>
                <a:cs typeface="Microsoft Uighur" pitchFamily="2" charset="-78"/>
              </a:rPr>
              <a:t>中国</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X0510$a《</a:t>
            </a:r>
            <a:r>
              <a:rPr kumimoji="0" lang="zh-CN" altLang="en-US" sz="2400" b="0" i="0" u="none" strike="noStrike" cap="none" normalizeH="0" baseline="0" dirty="0" smtClean="0">
                <a:ln>
                  <a:noFill/>
                </a:ln>
                <a:solidFill>
                  <a:srgbClr val="000000"/>
                </a:solidFill>
                <a:effectLst/>
                <a:latin typeface="+mn-ea"/>
                <a:cs typeface="Microsoft Uighur" pitchFamily="2" charset="-78"/>
              </a:rPr>
              <a:t>红楼梦</a:t>
            </a:r>
            <a:r>
              <a:rPr kumimoji="0" lang="en-US" altLang="zh-CN" sz="2400" b="0" i="0" u="none" strike="noStrike" cap="none" normalizeH="0" baseline="0" dirty="0" smtClean="0">
                <a:ln>
                  <a:noFill/>
                </a:ln>
                <a:solidFill>
                  <a:srgbClr val="000000"/>
                </a:solidFill>
                <a:effectLst/>
                <a:latin typeface="+mn-ea"/>
                <a:cs typeface="Microsoft Uighur" pitchFamily="2" charset="-78"/>
              </a:rPr>
              <a:t>》</a:t>
            </a:r>
            <a:endParaRPr kumimoji="0" lang="zh-CN" altLang="en-US" sz="2400" b="0" i="0" u="none" strike="noStrike" cap="none" normalizeH="0" baseline="0" dirty="0" smtClean="0">
              <a:ln>
                <a:noFill/>
              </a:ln>
              <a:solidFill>
                <a:schemeClr val="tx1"/>
              </a:solidFill>
              <a:effectLst/>
              <a:latin typeface="+mn-ea"/>
              <a:cs typeface="宋体" pitchFamily="2" charset="-122"/>
            </a:endParaRPr>
          </a:p>
          <a:p>
            <a:pPr marL="0" marR="0" lvl="0" indent="255588" algn="l" defTabSz="914400" rtl="0" eaLnBrk="0" fontAlgn="base" latinLnBrk="0" hangingPunct="0">
              <a:lnSpc>
                <a:spcPct val="150000"/>
              </a:lnSpc>
              <a:spcBef>
                <a:spcPct val="0"/>
              </a:spcBef>
              <a:spcAft>
                <a:spcPct val="0"/>
              </a:spcAft>
              <a:buClrTx/>
              <a:buSzTx/>
              <a:buFontTx/>
              <a:buNone/>
              <a:tabLst/>
            </a:pPr>
            <a:r>
              <a:rPr kumimoji="0" lang="en-US" altLang="zh-CN" sz="2400" b="0" i="0" u="none" strike="noStrike" cap="none" normalizeH="0" baseline="0" dirty="0" smtClean="0">
                <a:ln>
                  <a:noFill/>
                </a:ln>
                <a:solidFill>
                  <a:srgbClr val="000000"/>
                </a:solidFill>
                <a:effectLst/>
                <a:latin typeface="+mn-ea"/>
                <a:cs typeface="Microsoft Uighur" pitchFamily="2" charset="-78"/>
              </a:rPr>
              <a:t>X0611$a</a:t>
            </a:r>
            <a:r>
              <a:rPr kumimoji="0" lang="zh-CN" altLang="en-US" sz="2400" b="0" i="0" u="none" strike="noStrike" cap="none" normalizeH="0" baseline="0" dirty="0" smtClean="0">
                <a:ln>
                  <a:noFill/>
                </a:ln>
                <a:solidFill>
                  <a:srgbClr val="000000"/>
                </a:solidFill>
                <a:effectLst/>
                <a:latin typeface="+mn-ea"/>
                <a:cs typeface="Microsoft Uighur" pitchFamily="2" charset="-78"/>
              </a:rPr>
              <a:t>文学研究</a:t>
            </a:r>
            <a:endParaRPr kumimoji="0" lang="zh-CN" altLang="en-US" sz="2400" b="0" i="0" u="none" strike="noStrike" cap="none" normalizeH="0" baseline="0" dirty="0" smtClean="0">
              <a:ln>
                <a:noFill/>
              </a:ln>
              <a:solidFill>
                <a:schemeClr val="tx1"/>
              </a:solidFill>
              <a:effectLst/>
              <a:latin typeface="+mn-ea"/>
              <a:cs typeface="宋体" pitchFamily="2" charset="-122"/>
            </a:endParaRPr>
          </a:p>
        </p:txBody>
      </p:sp>
      <p:sp>
        <p:nvSpPr>
          <p:cNvPr id="6" name="任意多边形 5"/>
          <p:cNvSpPr/>
          <p:nvPr/>
        </p:nvSpPr>
        <p:spPr bwMode="auto">
          <a:xfrm>
            <a:off x="642910" y="1142984"/>
            <a:ext cx="2428892"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latin typeface="+mn-ea"/>
              </a:rPr>
              <a:t>举例如下</a:t>
            </a:r>
            <a:endParaRPr lang="zh-CN" altLang="en-US" sz="2800" dirty="0">
              <a:latin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214282"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214282" y="1142984"/>
            <a:ext cx="4948541" cy="642942"/>
            <a:chOff x="1397697" y="1641248"/>
            <a:chExt cx="2595386" cy="578903"/>
          </a:xfrm>
        </p:grpSpPr>
        <p:sp>
          <p:nvSpPr>
            <p:cNvPr id="7" name="任意多边形 6"/>
            <p:cNvSpPr/>
            <p:nvPr/>
          </p:nvSpPr>
          <p:spPr>
            <a:xfrm>
              <a:off x="1659969" y="1705571"/>
              <a:ext cx="233311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t>新模式下实现的功能</a:t>
              </a:r>
              <a:endParaRPr lang="zh-CN" altLang="en-US" sz="2800" dirty="0">
                <a:latin typeface="+mn-ea"/>
              </a:endParaRPr>
            </a:p>
          </p:txBody>
        </p:sp>
        <p:sp>
          <p:nvSpPr>
            <p:cNvPr id="8" name="任意多边形 7"/>
            <p:cNvSpPr/>
            <p:nvPr/>
          </p:nvSpPr>
          <p:spPr>
            <a:xfrm>
              <a:off x="1397697" y="1641248"/>
              <a:ext cx="321124" cy="578903"/>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000082"/>
                </a:gs>
                <a:gs pos="30000">
                  <a:srgbClr val="66008F"/>
                </a:gs>
                <a:gs pos="64999">
                  <a:srgbClr val="BA0066"/>
                </a:gs>
                <a:gs pos="89999">
                  <a:srgbClr val="FF0000"/>
                </a:gs>
                <a:gs pos="100000">
                  <a:srgbClr val="FF8200"/>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graphicFrame>
        <p:nvGraphicFramePr>
          <p:cNvPr id="10" name="图示 9"/>
          <p:cNvGraphicFramePr/>
          <p:nvPr/>
        </p:nvGraphicFramePr>
        <p:xfrm>
          <a:off x="428596" y="1785926"/>
          <a:ext cx="812009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9144000" cy="6858000"/>
          </a:xfrm>
        </p:spPr>
        <p:txBody>
          <a:bodyPr/>
          <a:lstStyle/>
          <a:p>
            <a:pPr>
              <a:buNone/>
            </a:pPr>
            <a:r>
              <a:rPr lang="en-US" altLang="zh-CN" dirty="0" smtClean="0"/>
              <a:t> </a:t>
            </a:r>
            <a:endParaRPr lang="zh-CN" altLang="zh-CN" dirty="0" smtClean="0"/>
          </a:p>
        </p:txBody>
      </p:sp>
      <p:sp>
        <p:nvSpPr>
          <p:cNvPr id="4" name="内容占位符 2"/>
          <p:cNvSpPr txBox="1">
            <a:spLocks/>
          </p:cNvSpPr>
          <p:nvPr/>
        </p:nvSpPr>
        <p:spPr>
          <a:xfrm>
            <a:off x="0" y="0"/>
            <a:ext cx="9144000" cy="6858000"/>
          </a:xfrm>
          <a:prstGeom prst="rect">
            <a:avLst/>
          </a:prstGeom>
        </p:spPr>
        <p:txBody>
          <a:bodyPr vert="horz">
            <a:normAutofit/>
          </a:bodyPr>
          <a:lstStyle/>
          <a:p>
            <a:pPr marL="274320" lvl="0" indent="-274320" algn="ctr">
              <a:spcBef>
                <a:spcPct val="20000"/>
              </a:spcBef>
              <a:buClr>
                <a:schemeClr val="accent3"/>
              </a:buClr>
              <a:buSzPct val="95000"/>
            </a:pPr>
            <a:r>
              <a:rPr lang="zh-CN" altLang="zh-CN" sz="2800" u="sng" dirty="0" smtClean="0"/>
              <a:t>书目库主题</a:t>
            </a:r>
            <a:r>
              <a:rPr lang="zh-CN" altLang="en-US" sz="2800" u="sng" dirty="0" smtClean="0"/>
              <a:t>标目规范控制</a:t>
            </a:r>
            <a:r>
              <a:rPr lang="zh-CN" altLang="zh-CN" sz="2800" u="sng" dirty="0" smtClean="0"/>
              <a:t>流程图</a:t>
            </a:r>
            <a:endParaRPr kumimoji="0" lang="zh-CN" altLang="en-US"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圆角矩形 4"/>
          <p:cNvSpPr/>
          <p:nvPr/>
        </p:nvSpPr>
        <p:spPr>
          <a:xfrm>
            <a:off x="1357290" y="500042"/>
            <a:ext cx="5500726"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书目库</a:t>
            </a:r>
            <a:r>
              <a:rPr lang="zh-CN" altLang="en-US" sz="1400" dirty="0" smtClean="0"/>
              <a:t>进行</a:t>
            </a:r>
            <a:r>
              <a:rPr lang="zh-CN" altLang="zh-CN" sz="1400" dirty="0" smtClean="0"/>
              <a:t>主题标引</a:t>
            </a:r>
            <a:r>
              <a:rPr lang="zh-CN" altLang="en-US" sz="1400" dirty="0" smtClean="0"/>
              <a:t>（</a:t>
            </a:r>
            <a:r>
              <a:rPr lang="en-US" altLang="zh-CN" sz="1400" dirty="0" smtClean="0"/>
              <a:t>6XX##$a  $x   $y  $z  $j</a:t>
            </a:r>
            <a:r>
              <a:rPr lang="zh-CN" altLang="zh-CN" sz="1400" dirty="0" smtClean="0"/>
              <a:t>）</a:t>
            </a:r>
            <a:endParaRPr lang="zh-CN" altLang="en-US" sz="1400" dirty="0"/>
          </a:p>
        </p:txBody>
      </p:sp>
      <p:cxnSp>
        <p:nvCxnSpPr>
          <p:cNvPr id="7" name="直接箭头连接符 6"/>
          <p:cNvCxnSpPr/>
          <p:nvPr/>
        </p:nvCxnSpPr>
        <p:spPr>
          <a:xfrm>
            <a:off x="4071934" y="1643050"/>
            <a:ext cx="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2143108" y="1285860"/>
            <a:ext cx="371477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t>生成、修改或删除</a:t>
            </a:r>
            <a:r>
              <a:rPr lang="zh-CN" altLang="zh-CN" sz="1400" dirty="0" smtClean="0"/>
              <a:t>主题</a:t>
            </a:r>
            <a:r>
              <a:rPr lang="zh-CN" altLang="en-US" sz="1400" dirty="0" smtClean="0"/>
              <a:t>标目并保存记录</a:t>
            </a:r>
            <a:endParaRPr lang="zh-CN" altLang="zh-CN" sz="1400" dirty="0"/>
          </a:p>
        </p:txBody>
      </p:sp>
      <p:sp>
        <p:nvSpPr>
          <p:cNvPr id="16" name="圆角矩形 15"/>
          <p:cNvSpPr/>
          <p:nvPr/>
        </p:nvSpPr>
        <p:spPr>
          <a:xfrm>
            <a:off x="1714480" y="2000240"/>
            <a:ext cx="5000660" cy="5715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400" dirty="0" smtClean="0"/>
              <a:t>系统实时的、自动的生成</a:t>
            </a:r>
            <a:r>
              <a:rPr lang="zh-CN" altLang="en-US" sz="1400" dirty="0" smtClean="0"/>
              <a:t>标目</a:t>
            </a:r>
            <a:r>
              <a:rPr lang="zh-CN" altLang="zh-CN" sz="1400" dirty="0" smtClean="0"/>
              <a:t>中每个独立子字段</a:t>
            </a:r>
            <a:r>
              <a:rPr lang="zh-CN" altLang="en-US" sz="1400" dirty="0" smtClean="0"/>
              <a:t>（</a:t>
            </a:r>
            <a:r>
              <a:rPr lang="en-US" altLang="zh-CN" sz="1400" dirty="0" smtClean="0"/>
              <a:t> $a</a:t>
            </a:r>
            <a:r>
              <a:rPr lang="zh-CN" altLang="zh-CN" sz="1400" dirty="0" smtClean="0"/>
              <a:t>、</a:t>
            </a:r>
            <a:r>
              <a:rPr lang="en-US" altLang="zh-CN" sz="1400" dirty="0" smtClean="0"/>
              <a:t>$x</a:t>
            </a:r>
            <a:r>
              <a:rPr lang="zh-CN" altLang="zh-CN" sz="1400" dirty="0" smtClean="0"/>
              <a:t>、</a:t>
            </a:r>
            <a:r>
              <a:rPr lang="en-US" altLang="zh-CN" sz="1400" dirty="0" smtClean="0"/>
              <a:t>$y</a:t>
            </a:r>
            <a:r>
              <a:rPr lang="zh-CN" altLang="zh-CN" sz="1400" dirty="0" smtClean="0"/>
              <a:t>、</a:t>
            </a:r>
            <a:r>
              <a:rPr lang="en-US" altLang="zh-CN" sz="1400" dirty="0" smtClean="0"/>
              <a:t>$z</a:t>
            </a:r>
            <a:r>
              <a:rPr lang="zh-CN" altLang="zh-CN" sz="1400" dirty="0" smtClean="0"/>
              <a:t>、</a:t>
            </a:r>
            <a:r>
              <a:rPr lang="en-US" altLang="zh-CN" sz="1400" dirty="0" smtClean="0"/>
              <a:t>$j </a:t>
            </a:r>
            <a:r>
              <a:rPr lang="zh-CN" altLang="en-US" sz="1400" dirty="0" smtClean="0"/>
              <a:t>）</a:t>
            </a:r>
            <a:r>
              <a:rPr lang="zh-CN" altLang="zh-CN" sz="1400" dirty="0" smtClean="0"/>
              <a:t>对应的单个主题词索引</a:t>
            </a:r>
            <a:endParaRPr lang="zh-CN" altLang="zh-CN" sz="1400" dirty="0"/>
          </a:p>
        </p:txBody>
      </p:sp>
      <p:cxnSp>
        <p:nvCxnSpPr>
          <p:cNvPr id="26" name="直接箭头连接符 25"/>
          <p:cNvCxnSpPr/>
          <p:nvPr/>
        </p:nvCxnSpPr>
        <p:spPr>
          <a:xfrm>
            <a:off x="4071934" y="2571744"/>
            <a:ext cx="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357290" y="2928934"/>
            <a:ext cx="621510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分别将索引字段中每个主题词和规范库主题词进行匹配</a:t>
            </a:r>
            <a:endParaRPr lang="zh-CN" altLang="en-US" sz="1400" dirty="0"/>
          </a:p>
        </p:txBody>
      </p:sp>
      <p:cxnSp>
        <p:nvCxnSpPr>
          <p:cNvPr id="29" name="直接箭头连接符 28"/>
          <p:cNvCxnSpPr/>
          <p:nvPr/>
        </p:nvCxnSpPr>
        <p:spPr>
          <a:xfrm>
            <a:off x="4071934" y="3429000"/>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a:off x="4071934" y="928670"/>
            <a:ext cx="0"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流程图: 决策 32"/>
          <p:cNvSpPr/>
          <p:nvPr/>
        </p:nvSpPr>
        <p:spPr>
          <a:xfrm>
            <a:off x="2428860" y="3714752"/>
            <a:ext cx="3286148" cy="57150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是否匹配上</a:t>
            </a:r>
            <a:endParaRPr lang="zh-CN" altLang="en-US" sz="1400" dirty="0"/>
          </a:p>
        </p:txBody>
      </p:sp>
      <p:cxnSp>
        <p:nvCxnSpPr>
          <p:cNvPr id="34" name="直接箭头连接符 33"/>
          <p:cNvCxnSpPr/>
          <p:nvPr/>
        </p:nvCxnSpPr>
        <p:spPr>
          <a:xfrm>
            <a:off x="3286116" y="4143380"/>
            <a:ext cx="0" cy="1071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5000628" y="4214818"/>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否</a:t>
            </a:r>
            <a:endParaRPr lang="zh-CN" altLang="en-US" sz="1400" dirty="0"/>
          </a:p>
        </p:txBody>
      </p:sp>
      <p:sp>
        <p:nvSpPr>
          <p:cNvPr id="36" name="圆角矩形 35"/>
          <p:cNvSpPr/>
          <p:nvPr/>
        </p:nvSpPr>
        <p:spPr>
          <a:xfrm>
            <a:off x="1857356" y="5214950"/>
            <a:ext cx="2214578"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更新主题词索引字段</a:t>
            </a:r>
            <a:endParaRPr lang="zh-CN" altLang="en-US" sz="1400" dirty="0"/>
          </a:p>
        </p:txBody>
      </p:sp>
      <p:cxnSp>
        <p:nvCxnSpPr>
          <p:cNvPr id="37" name="直接箭头连接符 36"/>
          <p:cNvCxnSpPr/>
          <p:nvPr/>
        </p:nvCxnSpPr>
        <p:spPr>
          <a:xfrm>
            <a:off x="4929190" y="4143380"/>
            <a:ext cx="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2786050" y="4643446"/>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是</a:t>
            </a:r>
            <a:endParaRPr lang="zh-CN" altLang="en-US" sz="1400" dirty="0"/>
          </a:p>
        </p:txBody>
      </p:sp>
      <p:sp>
        <p:nvSpPr>
          <p:cNvPr id="39" name="圆角矩形 38"/>
          <p:cNvSpPr/>
          <p:nvPr/>
        </p:nvSpPr>
        <p:spPr>
          <a:xfrm>
            <a:off x="4357686" y="4643446"/>
            <a:ext cx="3429024"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400" dirty="0" smtClean="0"/>
              <a:t>系统提示存在</a:t>
            </a:r>
            <a:r>
              <a:rPr lang="zh-CN" altLang="zh-CN" sz="1400" dirty="0" smtClean="0"/>
              <a:t>非正式词</a:t>
            </a:r>
            <a:r>
              <a:rPr lang="zh-CN" altLang="en-US" sz="1400" dirty="0" smtClean="0"/>
              <a:t>，强制不能保存</a:t>
            </a:r>
            <a:endParaRPr lang="zh-CN" altLang="zh-CN" sz="1400" dirty="0"/>
          </a:p>
        </p:txBody>
      </p:sp>
      <p:cxnSp>
        <p:nvCxnSpPr>
          <p:cNvPr id="40" name="直接箭头连接符 39"/>
          <p:cNvCxnSpPr/>
          <p:nvPr/>
        </p:nvCxnSpPr>
        <p:spPr>
          <a:xfrm>
            <a:off x="2786050" y="5786454"/>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a:off x="5929322" y="5143512"/>
            <a:ext cx="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928662" y="6072206"/>
            <a:ext cx="721523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根据更新的</a:t>
            </a:r>
            <a:r>
              <a:rPr lang="zh-CN" altLang="en-US" sz="1400" dirty="0" smtClean="0"/>
              <a:t>索引</a:t>
            </a:r>
            <a:r>
              <a:rPr lang="zh-CN" altLang="zh-CN" sz="1400" dirty="0" smtClean="0"/>
              <a:t>字段，</a:t>
            </a:r>
            <a:r>
              <a:rPr lang="zh-CN" altLang="en-US" sz="1400" dirty="0" smtClean="0"/>
              <a:t>重新生成主题标目，自动</a:t>
            </a:r>
            <a:r>
              <a:rPr lang="zh-CN" altLang="zh-CN" sz="1400" dirty="0" smtClean="0"/>
              <a:t>更新</a:t>
            </a:r>
            <a:r>
              <a:rPr lang="zh-CN" altLang="en-US" sz="1400" dirty="0" smtClean="0"/>
              <a:t>了</a:t>
            </a:r>
            <a:r>
              <a:rPr lang="zh-CN" altLang="zh-CN" sz="1400" dirty="0" smtClean="0"/>
              <a:t>主题标</a:t>
            </a:r>
            <a:r>
              <a:rPr lang="zh-CN" altLang="en-US" sz="1400" dirty="0" smtClean="0"/>
              <a:t>目</a:t>
            </a:r>
            <a:r>
              <a:rPr lang="zh-CN" altLang="zh-CN" sz="1400" dirty="0" smtClean="0"/>
              <a:t>中对应</a:t>
            </a:r>
            <a:r>
              <a:rPr lang="zh-CN" altLang="en-US" sz="1400" dirty="0" smtClean="0"/>
              <a:t>的</a:t>
            </a:r>
            <a:r>
              <a:rPr lang="zh-CN" altLang="zh-CN" sz="1400" dirty="0" smtClean="0"/>
              <a:t>主题词</a:t>
            </a:r>
            <a:r>
              <a:rPr lang="zh-CN" altLang="en-US" sz="1400" dirty="0" smtClean="0"/>
              <a:t>、</a:t>
            </a:r>
            <a:r>
              <a:rPr lang="zh-CN" altLang="zh-CN" sz="1400" dirty="0" smtClean="0"/>
              <a:t>字段</a:t>
            </a:r>
            <a:r>
              <a:rPr lang="zh-CN" altLang="en-US" sz="1400" dirty="0" smtClean="0"/>
              <a:t>、子字段和指示符</a:t>
            </a:r>
            <a:endParaRPr lang="zh-CN" altLang="zh-CN" sz="1400" dirty="0"/>
          </a:p>
        </p:txBody>
      </p:sp>
      <p:cxnSp>
        <p:nvCxnSpPr>
          <p:cNvPr id="45" name="直接箭头连接符 44"/>
          <p:cNvCxnSpPr/>
          <p:nvPr/>
        </p:nvCxnSpPr>
        <p:spPr>
          <a:xfrm flipH="1">
            <a:off x="4071934" y="5572140"/>
            <a:ext cx="107157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9" name="圆角矩形 48"/>
          <p:cNvSpPr/>
          <p:nvPr/>
        </p:nvSpPr>
        <p:spPr>
          <a:xfrm>
            <a:off x="5143504" y="5357826"/>
            <a:ext cx="2071702"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400" dirty="0" smtClean="0"/>
              <a:t>直到改为正式主题词</a:t>
            </a:r>
            <a:endParaRPr lang="zh-CN" altLang="zh-CN"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4282" y="1285860"/>
            <a:ext cx="8229600" cy="4174806"/>
          </a:xfrm>
        </p:spPr>
        <p:txBody>
          <a:bodyPr/>
          <a:lstStyle/>
          <a:p>
            <a:endParaRPr lang="en-US" altLang="zh-CN" dirty="0" smtClean="0"/>
          </a:p>
          <a:p>
            <a:pPr>
              <a:lnSpc>
                <a:spcPct val="150000"/>
              </a:lnSpc>
            </a:pPr>
            <a:r>
              <a:rPr lang="zh-CN" altLang="en-US" sz="2400" dirty="0" smtClean="0"/>
              <a:t>（</a:t>
            </a:r>
            <a:r>
              <a:rPr lang="en-US" altLang="zh-CN" sz="2400" dirty="0" smtClean="0"/>
              <a:t>1</a:t>
            </a:r>
            <a:r>
              <a:rPr lang="zh-CN" altLang="en-US" sz="2400" dirty="0" smtClean="0"/>
              <a:t>）</a:t>
            </a:r>
            <a:r>
              <a:rPr lang="zh-CN" altLang="zh-CN" sz="2400" dirty="0" smtClean="0"/>
              <a:t>书目库主题标引词串中写入非规范词</a:t>
            </a:r>
            <a:r>
              <a:rPr lang="zh-CN" altLang="en-US" sz="2400" dirty="0" smtClean="0"/>
              <a:t>（</a:t>
            </a:r>
            <a:r>
              <a:rPr lang="en-US" altLang="zh-CN" sz="2400" dirty="0" smtClean="0"/>
              <a:t>$z</a:t>
            </a:r>
            <a:r>
              <a:rPr lang="zh-CN" altLang="en-US" sz="2400" dirty="0" smtClean="0"/>
              <a:t>除外）</a:t>
            </a:r>
            <a:r>
              <a:rPr lang="zh-CN" altLang="zh-CN" sz="2400" dirty="0" smtClean="0"/>
              <a:t>，系统会提示，并强制限制不让保存。</a:t>
            </a:r>
            <a:endParaRPr lang="zh-CN" altLang="en-US" sz="2400" dirty="0"/>
          </a:p>
        </p:txBody>
      </p:sp>
      <p:pic>
        <p:nvPicPr>
          <p:cNvPr id="4" name="内容占位符 3"/>
          <p:cNvPicPr>
            <a:picLocks/>
          </p:cNvPicPr>
          <p:nvPr/>
        </p:nvPicPr>
        <p:blipFill>
          <a:blip r:embed="rId3" cstate="print"/>
          <a:srcRect/>
          <a:stretch>
            <a:fillRect/>
          </a:stretch>
        </p:blipFill>
        <p:spPr bwMode="auto">
          <a:xfrm>
            <a:off x="714348" y="2928934"/>
            <a:ext cx="6643734" cy="3714776"/>
          </a:xfrm>
          <a:prstGeom prst="rect">
            <a:avLst/>
          </a:prstGeom>
          <a:noFill/>
          <a:ln w="9525">
            <a:noFill/>
            <a:miter lim="800000"/>
            <a:headEnd/>
            <a:tailEnd/>
          </a:ln>
        </p:spPr>
      </p:pic>
      <p:sp>
        <p:nvSpPr>
          <p:cNvPr id="5" name="线形标注 1 4"/>
          <p:cNvSpPr/>
          <p:nvPr/>
        </p:nvSpPr>
        <p:spPr>
          <a:xfrm>
            <a:off x="5572132" y="2928934"/>
            <a:ext cx="2428892" cy="1143008"/>
          </a:xfrm>
          <a:prstGeom prst="borderCallout1">
            <a:avLst>
              <a:gd name="adj1" fmla="val 18750"/>
              <a:gd name="adj2" fmla="val -8333"/>
              <a:gd name="adj3" fmla="val 236636"/>
              <a:gd name="adj4" fmla="val -1380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smtClean="0"/>
              <a:t>“科技经费支出”是非规范词，提示并限制保存</a:t>
            </a:r>
            <a:endParaRPr lang="zh-CN" altLang="en-US" dirty="0"/>
          </a:p>
        </p:txBody>
      </p:sp>
      <p:sp>
        <p:nvSpPr>
          <p:cNvPr id="7"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9" name="直接连接符 8"/>
          <p:cNvCxnSpPr/>
          <p:nvPr/>
        </p:nvCxnSpPr>
        <p:spPr bwMode="auto">
          <a:xfrm flipV="1">
            <a:off x="214282" y="785794"/>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10" name="组合 6"/>
          <p:cNvGrpSpPr>
            <a:grpSpLocks/>
          </p:cNvGrpSpPr>
          <p:nvPr/>
        </p:nvGrpSpPr>
        <p:grpSpPr bwMode="auto">
          <a:xfrm>
            <a:off x="428596" y="1071546"/>
            <a:ext cx="5643602" cy="571503"/>
            <a:chOff x="1397697" y="1641248"/>
            <a:chExt cx="3082464" cy="514580"/>
          </a:xfrm>
        </p:grpSpPr>
        <p:sp>
          <p:nvSpPr>
            <p:cNvPr id="11" name="任意多边形 10"/>
            <p:cNvSpPr/>
            <p:nvPr/>
          </p:nvSpPr>
          <p:spPr>
            <a:xfrm>
              <a:off x="1697437" y="1641248"/>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自动控制和修正书目</a:t>
              </a:r>
              <a:r>
                <a:rPr lang="zh-CN" altLang="en-US" sz="2400" dirty="0" smtClean="0"/>
                <a:t>库</a:t>
              </a:r>
              <a:r>
                <a:rPr lang="zh-CN" altLang="zh-CN" sz="2400" dirty="0" smtClean="0"/>
                <a:t>主题</a:t>
              </a:r>
              <a:r>
                <a:rPr lang="zh-CN" altLang="en-US" sz="2400" dirty="0" smtClean="0"/>
                <a:t>标目</a:t>
              </a:r>
              <a:endParaRPr lang="zh-CN" altLang="en-US" sz="2400" dirty="0">
                <a:latin typeface="+mn-ea"/>
              </a:endParaRPr>
            </a:p>
          </p:txBody>
        </p:sp>
        <p:sp>
          <p:nvSpPr>
            <p:cNvPr id="12" name="任意多边形 11"/>
            <p:cNvSpPr/>
            <p:nvPr/>
          </p:nvSpPr>
          <p:spPr>
            <a:xfrm>
              <a:off x="1397697" y="1641248"/>
              <a:ext cx="321124" cy="514580"/>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1</a:t>
              </a:r>
              <a:endParaRPr lang="zh-CN" altLang="en-US" sz="2800" dirty="0">
                <a:latin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1857364"/>
            <a:ext cx="8229600" cy="4174806"/>
          </a:xfrm>
        </p:spPr>
        <p:txBody>
          <a:bodyPr>
            <a:normAutofit/>
          </a:bodyPr>
          <a:lstStyle/>
          <a:p>
            <a:pPr>
              <a:lnSpc>
                <a:spcPct val="150000"/>
              </a:lnSpc>
            </a:pPr>
            <a:r>
              <a:rPr lang="zh-CN" altLang="en-US" sz="2400" dirty="0" smtClean="0"/>
              <a:t>（</a:t>
            </a:r>
            <a:r>
              <a:rPr lang="en-US" altLang="zh-CN" sz="2400" dirty="0" smtClean="0"/>
              <a:t>2</a:t>
            </a:r>
            <a:r>
              <a:rPr lang="zh-CN" altLang="en-US" sz="2400" dirty="0" smtClean="0"/>
              <a:t>）</a:t>
            </a:r>
            <a:r>
              <a:rPr lang="zh-CN" altLang="zh-CN" sz="2400" dirty="0" smtClean="0"/>
              <a:t>书目库主题标引词串中写入了正式主题词的入口词，保存记录后系统会自动转换为正式主题词。</a:t>
            </a:r>
            <a:endParaRPr lang="en-US" altLang="zh-CN" sz="2400" dirty="0" smtClean="0"/>
          </a:p>
          <a:p>
            <a:endParaRPr lang="en-US" altLang="zh-CN" sz="2400" dirty="0" smtClean="0"/>
          </a:p>
          <a:p>
            <a:endParaRPr lang="en-US" altLang="zh-CN" sz="2400" dirty="0" smtClean="0"/>
          </a:p>
          <a:p>
            <a:r>
              <a:rPr lang="zh-CN" altLang="en-US" sz="1800" dirty="0" smtClean="0"/>
              <a:t>规范库：</a:t>
            </a:r>
          </a:p>
          <a:p>
            <a:endParaRPr lang="en-US" altLang="zh-CN" sz="1800" dirty="0" smtClean="0"/>
          </a:p>
          <a:p>
            <a:endParaRPr lang="en-US" altLang="zh-CN" sz="1800" dirty="0" smtClean="0"/>
          </a:p>
          <a:p>
            <a:endParaRPr lang="en-US" altLang="zh-CN" sz="1800" dirty="0" smtClean="0"/>
          </a:p>
          <a:p>
            <a:r>
              <a:rPr lang="zh-CN" altLang="en-US" sz="1800" dirty="0" smtClean="0"/>
              <a:t>书目库：</a:t>
            </a:r>
            <a:endParaRPr lang="en-US" altLang="zh-CN" sz="1800" dirty="0" smtClean="0"/>
          </a:p>
          <a:p>
            <a:endParaRPr lang="en-US" altLang="zh-CN" sz="1800" dirty="0" smtClean="0"/>
          </a:p>
          <a:p>
            <a:endParaRPr lang="en-US" altLang="zh-CN" sz="1800" dirty="0" smtClean="0"/>
          </a:p>
          <a:p>
            <a:endParaRPr lang="en-US" altLang="zh-CN" sz="1800" dirty="0" smtClean="0"/>
          </a:p>
        </p:txBody>
      </p:sp>
      <p:pic>
        <p:nvPicPr>
          <p:cNvPr id="4" name="图片 3"/>
          <p:cNvPicPr/>
          <p:nvPr/>
        </p:nvPicPr>
        <p:blipFill>
          <a:blip r:embed="rId2" cstate="print"/>
          <a:srcRect/>
          <a:stretch>
            <a:fillRect/>
          </a:stretch>
        </p:blipFill>
        <p:spPr bwMode="auto">
          <a:xfrm>
            <a:off x="1785918" y="4572008"/>
            <a:ext cx="2357454" cy="1357322"/>
          </a:xfrm>
          <a:prstGeom prst="rect">
            <a:avLst/>
          </a:prstGeom>
          <a:noFill/>
          <a:ln w="9525">
            <a:noFill/>
            <a:miter lim="800000"/>
            <a:headEnd/>
            <a:tailEnd/>
          </a:ln>
        </p:spPr>
      </p:pic>
      <p:pic>
        <p:nvPicPr>
          <p:cNvPr id="7" name="图片 6"/>
          <p:cNvPicPr/>
          <p:nvPr/>
        </p:nvPicPr>
        <p:blipFill>
          <a:blip r:embed="rId3" cstate="print"/>
          <a:srcRect/>
          <a:stretch>
            <a:fillRect/>
          </a:stretch>
        </p:blipFill>
        <p:spPr bwMode="auto">
          <a:xfrm>
            <a:off x="5929322" y="4643446"/>
            <a:ext cx="2286016" cy="1357322"/>
          </a:xfrm>
          <a:prstGeom prst="rect">
            <a:avLst/>
          </a:prstGeom>
          <a:noFill/>
          <a:ln w="9525">
            <a:noFill/>
            <a:miter lim="800000"/>
            <a:headEnd/>
            <a:tailEnd/>
          </a:ln>
        </p:spPr>
      </p:pic>
      <p:sp>
        <p:nvSpPr>
          <p:cNvPr id="8" name="矩形 7"/>
          <p:cNvSpPr/>
          <p:nvPr/>
        </p:nvSpPr>
        <p:spPr>
          <a:xfrm>
            <a:off x="4143372" y="5072074"/>
            <a:ext cx="1800493" cy="369332"/>
          </a:xfrm>
          <a:prstGeom prst="rect">
            <a:avLst/>
          </a:prstGeom>
        </p:spPr>
        <p:txBody>
          <a:bodyPr wrap="none">
            <a:spAutoFit/>
          </a:bodyPr>
          <a:lstStyle/>
          <a:p>
            <a:r>
              <a:rPr lang="zh-CN" altLang="en-US" dirty="0" smtClean="0"/>
              <a:t>保存</a:t>
            </a:r>
            <a:r>
              <a:rPr lang="zh-CN" altLang="zh-CN" dirty="0" smtClean="0"/>
              <a:t>自动替换为</a:t>
            </a:r>
            <a:endParaRPr lang="zh-CN" altLang="en-US" dirty="0"/>
          </a:p>
        </p:txBody>
      </p:sp>
      <p:pic>
        <p:nvPicPr>
          <p:cNvPr id="7169" name="Picture 1"/>
          <p:cNvPicPr>
            <a:picLocks noChangeAspect="1" noChangeArrowheads="1"/>
          </p:cNvPicPr>
          <p:nvPr/>
        </p:nvPicPr>
        <p:blipFill>
          <a:blip r:embed="rId4" cstate="print"/>
          <a:srcRect/>
          <a:stretch>
            <a:fillRect/>
          </a:stretch>
        </p:blipFill>
        <p:spPr bwMode="auto">
          <a:xfrm>
            <a:off x="1928794" y="3214686"/>
            <a:ext cx="3409950" cy="1143007"/>
          </a:xfrm>
          <a:prstGeom prst="rect">
            <a:avLst/>
          </a:prstGeom>
          <a:noFill/>
          <a:ln w="9525">
            <a:noFill/>
            <a:miter lim="800000"/>
            <a:headEnd/>
            <a:tailEnd/>
          </a:ln>
          <a:effectLst/>
        </p:spPr>
      </p:pic>
      <p:sp>
        <p:nvSpPr>
          <p:cNvPr id="10"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1" name="直接连接符 10"/>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12" name="组合 6"/>
          <p:cNvGrpSpPr>
            <a:grpSpLocks/>
          </p:cNvGrpSpPr>
          <p:nvPr/>
        </p:nvGrpSpPr>
        <p:grpSpPr bwMode="auto">
          <a:xfrm>
            <a:off x="500034" y="1071546"/>
            <a:ext cx="5643602" cy="571503"/>
            <a:chOff x="1397697" y="1641248"/>
            <a:chExt cx="3082464" cy="514580"/>
          </a:xfrm>
        </p:grpSpPr>
        <p:sp>
          <p:nvSpPr>
            <p:cNvPr id="13" name="任意多边形 12"/>
            <p:cNvSpPr/>
            <p:nvPr/>
          </p:nvSpPr>
          <p:spPr>
            <a:xfrm>
              <a:off x="1697437" y="1641248"/>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自动控制和修正书目</a:t>
              </a:r>
              <a:r>
                <a:rPr lang="zh-CN" altLang="en-US" sz="2400" dirty="0" smtClean="0"/>
                <a:t>库</a:t>
              </a:r>
              <a:r>
                <a:rPr lang="zh-CN" altLang="zh-CN" sz="2400" dirty="0" smtClean="0"/>
                <a:t>主题</a:t>
              </a:r>
              <a:r>
                <a:rPr lang="zh-CN" altLang="en-US" sz="2400" dirty="0" smtClean="0"/>
                <a:t>标目</a:t>
              </a:r>
              <a:endParaRPr lang="zh-CN" altLang="en-US" sz="2400" dirty="0">
                <a:latin typeface="+mn-ea"/>
              </a:endParaRPr>
            </a:p>
          </p:txBody>
        </p:sp>
        <p:sp>
          <p:nvSpPr>
            <p:cNvPr id="14" name="任意多边形 13"/>
            <p:cNvSpPr/>
            <p:nvPr/>
          </p:nvSpPr>
          <p:spPr>
            <a:xfrm>
              <a:off x="1397697" y="1641248"/>
              <a:ext cx="321124" cy="514580"/>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1</a:t>
              </a:r>
              <a:endParaRPr lang="zh-CN" altLang="en-US" sz="2800" dirty="0">
                <a:latin typeface="+mn-ea"/>
              </a:endParaRPr>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2071678"/>
            <a:ext cx="7286676" cy="2928958"/>
          </a:xfrm>
        </p:spPr>
        <p:txBody>
          <a:bodyPr/>
          <a:lstStyle/>
          <a:p>
            <a:pPr>
              <a:lnSpc>
                <a:spcPct val="150000"/>
              </a:lnSpc>
            </a:pPr>
            <a:r>
              <a:rPr lang="zh-CN" altLang="en-US" sz="2400" dirty="0" smtClean="0"/>
              <a:t>（</a:t>
            </a:r>
            <a:r>
              <a:rPr lang="en-US" altLang="zh-CN" sz="2400" dirty="0" smtClean="0"/>
              <a:t>3</a:t>
            </a:r>
            <a:r>
              <a:rPr lang="zh-CN" altLang="en-US" sz="2400" dirty="0" smtClean="0"/>
              <a:t>）</a:t>
            </a:r>
            <a:r>
              <a:rPr lang="zh-CN" altLang="zh-CN" sz="2400" dirty="0" smtClean="0"/>
              <a:t>书目库主题标引词串中使用了错误的字段</a:t>
            </a:r>
            <a:r>
              <a:rPr lang="zh-CN" altLang="en-US" sz="2400" dirty="0" smtClean="0"/>
              <a:t>、</a:t>
            </a:r>
            <a:r>
              <a:rPr lang="zh-CN" altLang="zh-CN" sz="2400" dirty="0" smtClean="0"/>
              <a:t>指示符</a:t>
            </a:r>
            <a:r>
              <a:rPr lang="zh-CN" altLang="en-US" sz="2400" dirty="0" smtClean="0"/>
              <a:t>或</a:t>
            </a:r>
            <a:r>
              <a:rPr lang="zh-CN" altLang="zh-CN" sz="2400" dirty="0" smtClean="0"/>
              <a:t>子字段，系统会根据索引匹配结果自动进行修正。</a:t>
            </a:r>
            <a:endParaRPr lang="en-US" altLang="zh-CN" sz="2400" dirty="0" smtClean="0"/>
          </a:p>
          <a:p>
            <a:endParaRPr lang="en-US" altLang="zh-CN" dirty="0" smtClean="0"/>
          </a:p>
          <a:p>
            <a:endParaRPr lang="zh-CN" altLang="zh-CN" dirty="0" smtClean="0"/>
          </a:p>
        </p:txBody>
      </p:sp>
      <p:sp>
        <p:nvSpPr>
          <p:cNvPr id="5"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7" name="组合 6"/>
          <p:cNvGrpSpPr>
            <a:grpSpLocks/>
          </p:cNvGrpSpPr>
          <p:nvPr/>
        </p:nvGrpSpPr>
        <p:grpSpPr bwMode="auto">
          <a:xfrm>
            <a:off x="500034" y="1142984"/>
            <a:ext cx="5643602" cy="571503"/>
            <a:chOff x="1397697" y="1641248"/>
            <a:chExt cx="3082464" cy="514580"/>
          </a:xfrm>
        </p:grpSpPr>
        <p:sp>
          <p:nvSpPr>
            <p:cNvPr id="8" name="任意多边形 7"/>
            <p:cNvSpPr/>
            <p:nvPr/>
          </p:nvSpPr>
          <p:spPr>
            <a:xfrm>
              <a:off x="1697437" y="1641248"/>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自动控制和修正书目</a:t>
              </a:r>
              <a:r>
                <a:rPr lang="zh-CN" altLang="en-US" sz="2400" dirty="0" smtClean="0"/>
                <a:t>库</a:t>
              </a:r>
              <a:r>
                <a:rPr lang="zh-CN" altLang="zh-CN" sz="2400" dirty="0" smtClean="0"/>
                <a:t>主题</a:t>
              </a:r>
              <a:r>
                <a:rPr lang="zh-CN" altLang="en-US" sz="2400" dirty="0" smtClean="0"/>
                <a:t>标目</a:t>
              </a:r>
              <a:endParaRPr lang="zh-CN" altLang="en-US" sz="2400" dirty="0">
                <a:latin typeface="+mn-ea"/>
              </a:endParaRPr>
            </a:p>
          </p:txBody>
        </p:sp>
        <p:sp>
          <p:nvSpPr>
            <p:cNvPr id="9" name="任意多边形 8"/>
            <p:cNvSpPr/>
            <p:nvPr/>
          </p:nvSpPr>
          <p:spPr>
            <a:xfrm>
              <a:off x="1397697" y="1641248"/>
              <a:ext cx="321124" cy="514580"/>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1</a:t>
              </a:r>
              <a:endParaRPr lang="zh-CN" altLang="en-US" sz="2800" dirty="0">
                <a:latin typeface="+mn-ea"/>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1857364"/>
            <a:ext cx="8229600" cy="4357718"/>
          </a:xfrm>
        </p:spPr>
        <p:txBody>
          <a:bodyPr/>
          <a:lstStyle/>
          <a:p>
            <a:pPr>
              <a:buNone/>
            </a:pPr>
            <a:endParaRPr lang="en-US" altLang="zh-CN" dirty="0" smtClean="0"/>
          </a:p>
          <a:p>
            <a:endParaRPr lang="en-US" altLang="zh-CN" sz="2000" dirty="0" smtClean="0"/>
          </a:p>
          <a:p>
            <a:r>
              <a:rPr lang="zh-CN" altLang="en-US" sz="2000" dirty="0" smtClean="0"/>
              <a:t>规范库：</a:t>
            </a:r>
            <a:endParaRPr lang="en-US" altLang="zh-CN" sz="2000" dirty="0" smtClean="0"/>
          </a:p>
          <a:p>
            <a:endParaRPr lang="en-US" altLang="zh-CN" dirty="0" smtClean="0"/>
          </a:p>
          <a:p>
            <a:endParaRPr lang="en-US" altLang="zh-CN" dirty="0" smtClean="0"/>
          </a:p>
          <a:p>
            <a:r>
              <a:rPr lang="zh-CN" altLang="en-US" sz="2000" dirty="0" smtClean="0"/>
              <a:t>书目库：</a:t>
            </a:r>
            <a:endParaRPr lang="zh-CN" altLang="en-US" sz="2000" dirty="0"/>
          </a:p>
        </p:txBody>
      </p:sp>
      <p:pic>
        <p:nvPicPr>
          <p:cNvPr id="5" name="图片 4"/>
          <p:cNvPicPr/>
          <p:nvPr/>
        </p:nvPicPr>
        <p:blipFill>
          <a:blip r:embed="rId2" cstate="print"/>
          <a:srcRect/>
          <a:stretch>
            <a:fillRect/>
          </a:stretch>
        </p:blipFill>
        <p:spPr bwMode="auto">
          <a:xfrm>
            <a:off x="2143108" y="2643182"/>
            <a:ext cx="2643206" cy="714380"/>
          </a:xfrm>
          <a:prstGeom prst="rect">
            <a:avLst/>
          </a:prstGeom>
          <a:noFill/>
          <a:ln w="9525">
            <a:noFill/>
            <a:miter lim="800000"/>
            <a:headEnd/>
            <a:tailEnd/>
          </a:ln>
        </p:spPr>
      </p:pic>
      <p:pic>
        <p:nvPicPr>
          <p:cNvPr id="6" name="图片 5"/>
          <p:cNvPicPr/>
          <p:nvPr/>
        </p:nvPicPr>
        <p:blipFill>
          <a:blip r:embed="rId3" cstate="print"/>
          <a:srcRect/>
          <a:stretch>
            <a:fillRect/>
          </a:stretch>
        </p:blipFill>
        <p:spPr bwMode="auto">
          <a:xfrm>
            <a:off x="2000232" y="3571876"/>
            <a:ext cx="2428892" cy="785818"/>
          </a:xfrm>
          <a:prstGeom prst="rect">
            <a:avLst/>
          </a:prstGeom>
          <a:noFill/>
          <a:ln w="9525">
            <a:noFill/>
            <a:miter lim="800000"/>
            <a:headEnd/>
            <a:tailEnd/>
          </a:ln>
        </p:spPr>
      </p:pic>
      <p:pic>
        <p:nvPicPr>
          <p:cNvPr id="7" name="图片 6"/>
          <p:cNvPicPr/>
          <p:nvPr/>
        </p:nvPicPr>
        <p:blipFill>
          <a:blip r:embed="rId4" cstate="print"/>
          <a:srcRect/>
          <a:stretch>
            <a:fillRect/>
          </a:stretch>
        </p:blipFill>
        <p:spPr bwMode="auto">
          <a:xfrm>
            <a:off x="4786314" y="3500438"/>
            <a:ext cx="2500330" cy="857256"/>
          </a:xfrm>
          <a:prstGeom prst="rect">
            <a:avLst/>
          </a:prstGeom>
          <a:noFill/>
          <a:ln w="9525">
            <a:noFill/>
            <a:miter lim="800000"/>
            <a:headEnd/>
            <a:tailEnd/>
          </a:ln>
        </p:spPr>
      </p:pic>
      <p:pic>
        <p:nvPicPr>
          <p:cNvPr id="8" name="图片 7"/>
          <p:cNvPicPr/>
          <p:nvPr/>
        </p:nvPicPr>
        <p:blipFill>
          <a:blip r:embed="rId5" cstate="print"/>
          <a:srcRect/>
          <a:stretch>
            <a:fillRect/>
          </a:stretch>
        </p:blipFill>
        <p:spPr bwMode="auto">
          <a:xfrm>
            <a:off x="2071670" y="4429132"/>
            <a:ext cx="2643206" cy="714380"/>
          </a:xfrm>
          <a:prstGeom prst="rect">
            <a:avLst/>
          </a:prstGeom>
          <a:noFill/>
          <a:ln w="9525">
            <a:noFill/>
            <a:miter lim="800000"/>
            <a:headEnd/>
            <a:tailEnd/>
          </a:ln>
        </p:spPr>
      </p:pic>
      <p:pic>
        <p:nvPicPr>
          <p:cNvPr id="9" name="图片 8"/>
          <p:cNvPicPr/>
          <p:nvPr/>
        </p:nvPicPr>
        <p:blipFill>
          <a:blip r:embed="rId6" cstate="print"/>
          <a:srcRect/>
          <a:stretch>
            <a:fillRect/>
          </a:stretch>
        </p:blipFill>
        <p:spPr bwMode="auto">
          <a:xfrm>
            <a:off x="2786050" y="5500702"/>
            <a:ext cx="2357454" cy="714380"/>
          </a:xfrm>
          <a:prstGeom prst="rect">
            <a:avLst/>
          </a:prstGeom>
          <a:noFill/>
          <a:ln w="9525">
            <a:noFill/>
            <a:miter lim="800000"/>
            <a:headEnd/>
            <a:tailEnd/>
          </a:ln>
        </p:spPr>
      </p:pic>
      <p:sp>
        <p:nvSpPr>
          <p:cNvPr id="10" name="矩形 9"/>
          <p:cNvSpPr/>
          <p:nvPr/>
        </p:nvSpPr>
        <p:spPr>
          <a:xfrm>
            <a:off x="642910" y="5572140"/>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2052" name="Picture 4"/>
          <p:cNvPicPr>
            <a:picLocks noChangeAspect="1" noChangeArrowheads="1"/>
          </p:cNvPicPr>
          <p:nvPr/>
        </p:nvPicPr>
        <p:blipFill>
          <a:blip r:embed="rId7" cstate="print"/>
          <a:srcRect/>
          <a:stretch>
            <a:fillRect/>
          </a:stretch>
        </p:blipFill>
        <p:spPr bwMode="auto">
          <a:xfrm>
            <a:off x="4786314" y="4500570"/>
            <a:ext cx="2428892" cy="642942"/>
          </a:xfrm>
          <a:prstGeom prst="rect">
            <a:avLst/>
          </a:prstGeom>
          <a:noFill/>
          <a:ln w="9525">
            <a:noFill/>
            <a:miter lim="800000"/>
            <a:headEnd/>
            <a:tailEnd/>
          </a:ln>
          <a:effectLst/>
        </p:spPr>
      </p:pic>
      <p:sp>
        <p:nvSpPr>
          <p:cNvPr id="11"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2" name="直接连接符 11"/>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3" name="任意多边形 12"/>
          <p:cNvSpPr/>
          <p:nvPr/>
        </p:nvSpPr>
        <p:spPr bwMode="auto">
          <a:xfrm>
            <a:off x="428596" y="1142984"/>
            <a:ext cx="5929354"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① 自动修正字段、指示符</a:t>
            </a:r>
            <a:r>
              <a:rPr lang="en-US" altLang="zh-CN" sz="2400" dirty="0" smtClean="0"/>
              <a:t>——</a:t>
            </a:r>
            <a:r>
              <a:rPr lang="zh-CN" altLang="en-US" sz="2400" dirty="0" smtClean="0"/>
              <a:t>人名主题词</a:t>
            </a:r>
            <a:endParaRPr lang="zh-CN" altLang="en-US" sz="2400" dirty="0">
              <a:latin typeface="+mn-ea"/>
            </a:endParaRPr>
          </a:p>
        </p:txBody>
      </p:sp>
      <p:pic>
        <p:nvPicPr>
          <p:cNvPr id="14" name="图片 13"/>
          <p:cNvPicPr/>
          <p:nvPr/>
        </p:nvPicPr>
        <p:blipFill>
          <a:blip r:embed="rId8" cstate="print"/>
          <a:srcRect l="3070" t="29398" r="7717" b="58795"/>
          <a:stretch>
            <a:fillRect/>
          </a:stretch>
        </p:blipFill>
        <p:spPr bwMode="auto">
          <a:xfrm>
            <a:off x="857224" y="1857364"/>
            <a:ext cx="4705350" cy="466725"/>
          </a:xfrm>
          <a:prstGeom prst="rect">
            <a:avLst/>
          </a:prstGeom>
          <a:noFill/>
          <a:ln w="9525">
            <a:noFill/>
            <a:miter lim="800000"/>
            <a:headEnd/>
            <a:tailEnd/>
          </a:ln>
        </p:spPr>
      </p:pic>
      <p:sp>
        <p:nvSpPr>
          <p:cNvPr id="15" name="矩形标注 14"/>
          <p:cNvSpPr/>
          <p:nvPr/>
        </p:nvSpPr>
        <p:spPr>
          <a:xfrm>
            <a:off x="7072330" y="2000240"/>
            <a:ext cx="1857388" cy="1071570"/>
          </a:xfrm>
          <a:prstGeom prst="wedgeRectCallout">
            <a:avLst>
              <a:gd name="adj1" fmla="val -123744"/>
              <a:gd name="adj2" fmla="val 909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生成索引字段为</a:t>
            </a:r>
            <a:r>
              <a:rPr lang="en-US" altLang="zh-CN" sz="1600" dirty="0" smtClean="0"/>
              <a:t>A00</a:t>
            </a:r>
            <a:r>
              <a:rPr lang="zh-CN" altLang="en-US" sz="1600" dirty="0" smtClean="0"/>
              <a:t>，主题标目字段不匹配，自动修正为</a:t>
            </a:r>
            <a:r>
              <a:rPr lang="en-US" altLang="zh-CN" sz="1600" dirty="0" smtClean="0"/>
              <a:t>600#0</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1+#ppt_w/2"/>
                                          </p:val>
                                        </p:tav>
                                        <p:tav tm="100000">
                                          <p:val>
                                            <p:strVal val="#ppt_x"/>
                                          </p:val>
                                        </p:tav>
                                      </p:tavLst>
                                    </p:anim>
                                    <p:anim calcmode="lin" valueType="num">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edge">
                                      <p:cBhvr>
                                        <p:cTn id="1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en-US" altLang="zh-CN" dirty="0" smtClean="0"/>
          </a:p>
          <a:p>
            <a:endParaRPr lang="en-US" altLang="zh-CN" sz="2000" dirty="0" smtClean="0"/>
          </a:p>
          <a:p>
            <a:endParaRPr lang="en-US" altLang="zh-CN" sz="2000" dirty="0" smtClean="0"/>
          </a:p>
          <a:p>
            <a:r>
              <a:rPr lang="zh-CN" altLang="en-US" sz="2000" dirty="0" smtClean="0"/>
              <a:t>书目库：</a:t>
            </a:r>
          </a:p>
          <a:p>
            <a:endParaRPr lang="zh-CN" altLang="en-US" dirty="0"/>
          </a:p>
        </p:txBody>
      </p:sp>
      <p:pic>
        <p:nvPicPr>
          <p:cNvPr id="4" name="图片 3"/>
          <p:cNvPicPr/>
          <p:nvPr/>
        </p:nvPicPr>
        <p:blipFill>
          <a:blip r:embed="rId2" cstate="print"/>
          <a:srcRect/>
          <a:stretch>
            <a:fillRect/>
          </a:stretch>
        </p:blipFill>
        <p:spPr bwMode="auto">
          <a:xfrm>
            <a:off x="2143108" y="2285992"/>
            <a:ext cx="2143140" cy="928694"/>
          </a:xfrm>
          <a:prstGeom prst="rect">
            <a:avLst/>
          </a:prstGeom>
          <a:noFill/>
          <a:ln w="9525">
            <a:noFill/>
            <a:miter lim="800000"/>
            <a:headEnd/>
            <a:tailEnd/>
          </a:ln>
        </p:spPr>
      </p:pic>
      <p:pic>
        <p:nvPicPr>
          <p:cNvPr id="5" name="图片 4"/>
          <p:cNvPicPr/>
          <p:nvPr/>
        </p:nvPicPr>
        <p:blipFill>
          <a:blip r:embed="rId3" cstate="print"/>
          <a:srcRect/>
          <a:stretch>
            <a:fillRect/>
          </a:stretch>
        </p:blipFill>
        <p:spPr bwMode="auto">
          <a:xfrm>
            <a:off x="4286248" y="2357430"/>
            <a:ext cx="2143140" cy="857256"/>
          </a:xfrm>
          <a:prstGeom prst="rect">
            <a:avLst/>
          </a:prstGeom>
          <a:noFill/>
          <a:ln w="9525">
            <a:noFill/>
            <a:miter lim="800000"/>
            <a:headEnd/>
            <a:tailEnd/>
          </a:ln>
        </p:spPr>
      </p:pic>
      <p:pic>
        <p:nvPicPr>
          <p:cNvPr id="6" name="图片 5"/>
          <p:cNvPicPr/>
          <p:nvPr/>
        </p:nvPicPr>
        <p:blipFill>
          <a:blip r:embed="rId4" cstate="print"/>
          <a:srcRect/>
          <a:stretch>
            <a:fillRect/>
          </a:stretch>
        </p:blipFill>
        <p:spPr bwMode="auto">
          <a:xfrm>
            <a:off x="6500826" y="2285992"/>
            <a:ext cx="1857388" cy="803912"/>
          </a:xfrm>
          <a:prstGeom prst="rect">
            <a:avLst/>
          </a:prstGeom>
          <a:noFill/>
          <a:ln w="9525">
            <a:noFill/>
            <a:miter lim="800000"/>
            <a:headEnd/>
            <a:tailEnd/>
          </a:ln>
        </p:spPr>
      </p:pic>
      <p:pic>
        <p:nvPicPr>
          <p:cNvPr id="8" name="图片 7"/>
          <p:cNvPicPr/>
          <p:nvPr/>
        </p:nvPicPr>
        <p:blipFill>
          <a:blip r:embed="rId5" cstate="print"/>
          <a:srcRect/>
          <a:stretch>
            <a:fillRect/>
          </a:stretch>
        </p:blipFill>
        <p:spPr bwMode="auto">
          <a:xfrm>
            <a:off x="3071802" y="4071942"/>
            <a:ext cx="2571768" cy="714380"/>
          </a:xfrm>
          <a:prstGeom prst="rect">
            <a:avLst/>
          </a:prstGeom>
          <a:noFill/>
          <a:ln w="9525">
            <a:noFill/>
            <a:miter lim="800000"/>
            <a:headEnd/>
            <a:tailEnd/>
          </a:ln>
        </p:spPr>
      </p:pic>
      <p:sp>
        <p:nvSpPr>
          <p:cNvPr id="9" name="矩形 8"/>
          <p:cNvSpPr/>
          <p:nvPr/>
        </p:nvSpPr>
        <p:spPr>
          <a:xfrm>
            <a:off x="642910" y="4071942"/>
            <a:ext cx="2262158" cy="369332"/>
          </a:xfrm>
          <a:prstGeom prst="rect">
            <a:avLst/>
          </a:prstGeom>
        </p:spPr>
        <p:txBody>
          <a:bodyPr wrap="none">
            <a:spAutoFit/>
          </a:bodyPr>
          <a:lstStyle/>
          <a:p>
            <a:r>
              <a:rPr lang="zh-CN" altLang="zh-CN" dirty="0" smtClean="0"/>
              <a:t>保存后自动修改为：</a:t>
            </a:r>
            <a:endParaRPr lang="zh-CN" altLang="en-US" dirty="0"/>
          </a:p>
        </p:txBody>
      </p:sp>
      <p:sp>
        <p:nvSpPr>
          <p:cNvPr id="10"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1" name="直接连接符 10"/>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2" name="任意多边形 11"/>
          <p:cNvSpPr/>
          <p:nvPr/>
        </p:nvSpPr>
        <p:spPr bwMode="auto">
          <a:xfrm>
            <a:off x="500034" y="1142984"/>
            <a:ext cx="564360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② 自动修正子字段</a:t>
            </a:r>
            <a:r>
              <a:rPr lang="en-US" altLang="zh-CN" sz="2400" dirty="0" smtClean="0"/>
              <a:t>——</a:t>
            </a:r>
            <a:r>
              <a:rPr lang="zh-CN" altLang="en-US" sz="2400" dirty="0" smtClean="0"/>
              <a:t>人名主题词</a:t>
            </a:r>
            <a:endParaRPr lang="zh-CN" altLang="en-US" sz="2400" dirty="0">
              <a:latin typeface="+mn-ea"/>
            </a:endParaRPr>
          </a:p>
        </p:txBody>
      </p:sp>
      <p:sp>
        <p:nvSpPr>
          <p:cNvPr id="13" name="内容占位符 22"/>
          <p:cNvSpPr txBox="1">
            <a:spLocks/>
          </p:cNvSpPr>
          <p:nvPr/>
        </p:nvSpPr>
        <p:spPr>
          <a:xfrm>
            <a:off x="6858016" y="3571876"/>
            <a:ext cx="1785950" cy="1447606"/>
          </a:xfrm>
          <a:prstGeom prst="wedgeRectCallout">
            <a:avLst>
              <a:gd name="adj1" fmla="val -185059"/>
              <a:gd name="adj2" fmla="val -97779"/>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marL="365760" marR="0" lvl="0" indent="-256032" algn="ctr" defTabSz="914400" rtl="0" eaLnBrk="1" fontAlgn="auto" latinLnBrk="0" hangingPunct="1">
              <a:lnSpc>
                <a:spcPct val="120000"/>
              </a:lnSpc>
              <a:spcBef>
                <a:spcPts val="400"/>
              </a:spcBef>
              <a:spcAft>
                <a:spcPts val="0"/>
              </a:spcAft>
              <a:buClr>
                <a:schemeClr val="accent1"/>
              </a:buClr>
              <a:buSzPct val="68000"/>
              <a:buFont typeface="Wingdings 3"/>
              <a:buNone/>
              <a:tabLst/>
              <a:defRPr/>
            </a:pP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生成索引字段分别为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Y00</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J00</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Z00</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，是不允许存在的，自动修正为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X00</a:t>
            </a:r>
            <a:endParaRPr kumimoji="0" lang="zh-CN" altLang="en-US" sz="1600" b="0" i="0" u="none" strike="noStrike" kern="1200" cap="none" spc="0" normalizeH="0" baseline="0" noProof="0" dirty="0">
              <a:ln>
                <a:noFill/>
              </a:ln>
              <a:solidFill>
                <a:schemeClr val="lt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edge">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714488"/>
            <a:ext cx="8229600" cy="4610112"/>
          </a:xfrm>
        </p:spPr>
        <p:txBody>
          <a:bodyPr/>
          <a:lstStyle/>
          <a:p>
            <a:pPr>
              <a:buNone/>
            </a:pPr>
            <a:endParaRPr lang="en-US" altLang="zh-CN" dirty="0" smtClean="0"/>
          </a:p>
          <a:p>
            <a:pPr>
              <a:buNone/>
            </a:pPr>
            <a:r>
              <a:rPr lang="en-US" altLang="zh-CN" dirty="0" smtClean="0"/>
              <a:t> </a:t>
            </a:r>
          </a:p>
          <a:p>
            <a:pPr>
              <a:buNone/>
            </a:pPr>
            <a:r>
              <a:rPr lang="zh-CN" altLang="en-US" sz="2000" dirty="0" smtClean="0"/>
              <a:t>规范库：</a:t>
            </a:r>
            <a:endParaRPr lang="en-US" altLang="zh-CN" sz="2000" dirty="0" smtClean="0"/>
          </a:p>
          <a:p>
            <a:endParaRPr lang="zh-CN" altLang="en-US" dirty="0"/>
          </a:p>
        </p:txBody>
      </p:sp>
      <p:pic>
        <p:nvPicPr>
          <p:cNvPr id="4" name="图片 3"/>
          <p:cNvPicPr/>
          <p:nvPr/>
        </p:nvPicPr>
        <p:blipFill>
          <a:blip r:embed="rId2" cstate="print"/>
          <a:srcRect/>
          <a:stretch>
            <a:fillRect/>
          </a:stretch>
        </p:blipFill>
        <p:spPr bwMode="auto">
          <a:xfrm>
            <a:off x="2071670" y="2428868"/>
            <a:ext cx="3500462" cy="714380"/>
          </a:xfrm>
          <a:prstGeom prst="rect">
            <a:avLst/>
          </a:prstGeom>
          <a:noFill/>
          <a:ln w="9525">
            <a:noFill/>
            <a:miter lim="800000"/>
            <a:headEnd/>
            <a:tailEnd/>
          </a:ln>
        </p:spPr>
      </p:pic>
      <p:sp>
        <p:nvSpPr>
          <p:cNvPr id="5" name="矩形 4"/>
          <p:cNvSpPr/>
          <p:nvPr/>
        </p:nvSpPr>
        <p:spPr>
          <a:xfrm>
            <a:off x="571472" y="3714752"/>
            <a:ext cx="1210588" cy="400110"/>
          </a:xfrm>
          <a:prstGeom prst="rect">
            <a:avLst/>
          </a:prstGeom>
        </p:spPr>
        <p:txBody>
          <a:bodyPr wrap="none">
            <a:spAutoFit/>
          </a:bodyPr>
          <a:lstStyle/>
          <a:p>
            <a:r>
              <a:rPr lang="zh-CN" altLang="en-US" sz="2000" dirty="0" smtClean="0"/>
              <a:t>书目库：</a:t>
            </a:r>
          </a:p>
        </p:txBody>
      </p:sp>
      <p:sp>
        <p:nvSpPr>
          <p:cNvPr id="10" name="矩形 9"/>
          <p:cNvSpPr/>
          <p:nvPr/>
        </p:nvSpPr>
        <p:spPr>
          <a:xfrm>
            <a:off x="642910" y="5572140"/>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11" name="图片 10"/>
          <p:cNvPicPr/>
          <p:nvPr/>
        </p:nvPicPr>
        <p:blipFill>
          <a:blip r:embed="rId3" cstate="print"/>
          <a:srcRect/>
          <a:stretch>
            <a:fillRect/>
          </a:stretch>
        </p:blipFill>
        <p:spPr bwMode="auto">
          <a:xfrm>
            <a:off x="4429124" y="3429000"/>
            <a:ext cx="2428892" cy="857256"/>
          </a:xfrm>
          <a:prstGeom prst="rect">
            <a:avLst/>
          </a:prstGeom>
          <a:noFill/>
          <a:ln w="9525">
            <a:noFill/>
            <a:miter lim="800000"/>
            <a:headEnd/>
            <a:tailEnd/>
          </a:ln>
        </p:spPr>
      </p:pic>
      <p:pic>
        <p:nvPicPr>
          <p:cNvPr id="13" name="图片 12"/>
          <p:cNvPicPr/>
          <p:nvPr/>
        </p:nvPicPr>
        <p:blipFill>
          <a:blip r:embed="rId4" cstate="print"/>
          <a:srcRect/>
          <a:stretch>
            <a:fillRect/>
          </a:stretch>
        </p:blipFill>
        <p:spPr bwMode="auto">
          <a:xfrm>
            <a:off x="2000232" y="4357694"/>
            <a:ext cx="2214578" cy="785818"/>
          </a:xfrm>
          <a:prstGeom prst="rect">
            <a:avLst/>
          </a:prstGeom>
          <a:noFill/>
          <a:ln w="9525">
            <a:noFill/>
            <a:miter lim="800000"/>
            <a:headEnd/>
            <a:tailEnd/>
          </a:ln>
        </p:spPr>
      </p:pic>
      <p:pic>
        <p:nvPicPr>
          <p:cNvPr id="14" name="图片 13"/>
          <p:cNvPicPr/>
          <p:nvPr/>
        </p:nvPicPr>
        <p:blipFill>
          <a:blip r:embed="rId5" cstate="print"/>
          <a:srcRect/>
          <a:stretch>
            <a:fillRect/>
          </a:stretch>
        </p:blipFill>
        <p:spPr bwMode="auto">
          <a:xfrm>
            <a:off x="3000364" y="5572140"/>
            <a:ext cx="2214578" cy="780098"/>
          </a:xfrm>
          <a:prstGeom prst="rect">
            <a:avLst/>
          </a:prstGeom>
          <a:noFill/>
          <a:ln w="9525">
            <a:noFill/>
            <a:miter lim="800000"/>
            <a:headEnd/>
            <a:tailEnd/>
          </a:ln>
        </p:spPr>
      </p:pic>
      <p:pic>
        <p:nvPicPr>
          <p:cNvPr id="4098" name="Picture 2"/>
          <p:cNvPicPr>
            <a:picLocks noChangeAspect="1" noChangeArrowheads="1"/>
          </p:cNvPicPr>
          <p:nvPr/>
        </p:nvPicPr>
        <p:blipFill>
          <a:blip r:embed="rId6" cstate="print"/>
          <a:srcRect b="1960"/>
          <a:stretch>
            <a:fillRect/>
          </a:stretch>
        </p:blipFill>
        <p:spPr bwMode="auto">
          <a:xfrm>
            <a:off x="4500562" y="4429132"/>
            <a:ext cx="2357454" cy="785818"/>
          </a:xfrm>
          <a:prstGeom prst="rect">
            <a:avLst/>
          </a:prstGeom>
          <a:noFill/>
          <a:ln w="9525">
            <a:noFill/>
            <a:miter lim="800000"/>
            <a:headEnd/>
            <a:tailEnd/>
          </a:ln>
          <a:effectLst/>
        </p:spPr>
      </p:pic>
      <p:pic>
        <p:nvPicPr>
          <p:cNvPr id="16" name="图片 15"/>
          <p:cNvPicPr/>
          <p:nvPr/>
        </p:nvPicPr>
        <p:blipFill>
          <a:blip r:embed="rId7" cstate="print"/>
          <a:srcRect/>
          <a:stretch>
            <a:fillRect/>
          </a:stretch>
        </p:blipFill>
        <p:spPr bwMode="auto">
          <a:xfrm>
            <a:off x="2000232" y="3429000"/>
            <a:ext cx="2381252" cy="785818"/>
          </a:xfrm>
          <a:prstGeom prst="rect">
            <a:avLst/>
          </a:prstGeom>
          <a:noFill/>
          <a:ln w="9525">
            <a:noFill/>
            <a:miter lim="800000"/>
            <a:headEnd/>
            <a:tailEnd/>
          </a:ln>
        </p:spPr>
      </p:pic>
      <p:sp>
        <p:nvSpPr>
          <p:cNvPr id="12"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5" name="直接连接符 14"/>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8" name="任意多边形 17"/>
          <p:cNvSpPr/>
          <p:nvPr/>
        </p:nvSpPr>
        <p:spPr bwMode="auto">
          <a:xfrm>
            <a:off x="500034" y="1214422"/>
            <a:ext cx="7272068"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③ 自动修正字段、指示符</a:t>
            </a:r>
            <a:r>
              <a:rPr lang="en-US" altLang="zh-CN" sz="2400" dirty="0" smtClean="0"/>
              <a:t>——</a:t>
            </a:r>
            <a:r>
              <a:rPr lang="zh-CN" altLang="en-US" sz="2400" dirty="0" smtClean="0"/>
              <a:t>团体会议主题词</a:t>
            </a:r>
            <a:endParaRPr lang="zh-CN" altLang="en-US" sz="2400" dirty="0">
              <a:latin typeface="+mn-ea"/>
            </a:endParaRPr>
          </a:p>
        </p:txBody>
      </p:sp>
      <p:pic>
        <p:nvPicPr>
          <p:cNvPr id="44" name="图片 43"/>
          <p:cNvPicPr/>
          <p:nvPr/>
        </p:nvPicPr>
        <p:blipFill>
          <a:blip r:embed="rId8" cstate="print"/>
          <a:srcRect l="3431" t="39759" r="8981" b="48434"/>
          <a:stretch>
            <a:fillRect/>
          </a:stretch>
        </p:blipFill>
        <p:spPr bwMode="auto">
          <a:xfrm>
            <a:off x="1428728" y="1857364"/>
            <a:ext cx="4619625" cy="466725"/>
          </a:xfrm>
          <a:prstGeom prst="rect">
            <a:avLst/>
          </a:prstGeom>
          <a:noFill/>
          <a:ln w="9525">
            <a:noFill/>
            <a:miter lim="800000"/>
            <a:headEnd/>
            <a:tailEnd/>
          </a:ln>
        </p:spPr>
      </p:pic>
      <p:sp>
        <p:nvSpPr>
          <p:cNvPr id="45" name="矩形标注 44"/>
          <p:cNvSpPr/>
          <p:nvPr/>
        </p:nvSpPr>
        <p:spPr>
          <a:xfrm>
            <a:off x="7143768" y="2071678"/>
            <a:ext cx="1643074" cy="1071570"/>
          </a:xfrm>
          <a:prstGeom prst="wedgeRectCallout">
            <a:avLst>
              <a:gd name="adj1" fmla="val -150970"/>
              <a:gd name="adj2" fmla="val 727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生成索引字段为</a:t>
            </a:r>
            <a:r>
              <a:rPr lang="en-US" altLang="zh-CN" sz="1600" dirty="0" smtClean="0"/>
              <a:t>A01</a:t>
            </a:r>
            <a:r>
              <a:rPr lang="zh-CN" altLang="en-US" sz="1600" dirty="0" smtClean="0"/>
              <a:t>，主题标目字段不匹配，自动修正为</a:t>
            </a:r>
            <a:r>
              <a:rPr lang="en-US" altLang="zh-CN" sz="1600" dirty="0" smtClean="0"/>
              <a:t>601</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1000" fill="hold"/>
                                        <p:tgtEl>
                                          <p:spTgt spid="44"/>
                                        </p:tgtEl>
                                        <p:attrNameLst>
                                          <p:attrName>ppt_x</p:attrName>
                                        </p:attrNameLst>
                                      </p:cBhvr>
                                      <p:tavLst>
                                        <p:tav tm="0">
                                          <p:val>
                                            <p:strVal val="1+#ppt_w/2"/>
                                          </p:val>
                                        </p:tav>
                                        <p:tav tm="100000">
                                          <p:val>
                                            <p:strVal val="#ppt_x"/>
                                          </p:val>
                                        </p:tav>
                                      </p:tavLst>
                                    </p:anim>
                                    <p:anim calcmode="lin" valueType="num">
                                      <p:cBhvr additive="base">
                                        <p:cTn id="8" dur="10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1000" fill="hold"/>
                                        <p:tgtEl>
                                          <p:spTgt spid="45"/>
                                        </p:tgtEl>
                                        <p:attrNameLst>
                                          <p:attrName>ppt_x</p:attrName>
                                        </p:attrNameLst>
                                      </p:cBhvr>
                                      <p:tavLst>
                                        <p:tav tm="0">
                                          <p:val>
                                            <p:strVal val="1+#ppt_w/2"/>
                                          </p:val>
                                        </p:tav>
                                        <p:tav tm="100000">
                                          <p:val>
                                            <p:strVal val="#ppt_x"/>
                                          </p:val>
                                        </p:tav>
                                      </p:tavLst>
                                    </p:anim>
                                    <p:anim calcmode="lin" valueType="num">
                                      <p:cBhvr additive="base">
                                        <p:cTn id="14" dur="1000" fill="hold"/>
                                        <p:tgtEl>
                                          <p:spTgt spid="4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edge">
                                      <p:cBhvr>
                                        <p:cTn id="19"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500174"/>
            <a:ext cx="8229600" cy="4252922"/>
          </a:xfrm>
        </p:spPr>
        <p:txBody>
          <a:bodyPr>
            <a:normAutofit/>
          </a:bodyPr>
          <a:lstStyle/>
          <a:p>
            <a:pPr>
              <a:lnSpc>
                <a:spcPct val="150000"/>
              </a:lnSpc>
              <a:buNone/>
            </a:pPr>
            <a:r>
              <a:rPr lang="en-US" altLang="zh-CN" dirty="0" smtClean="0"/>
              <a:t>   </a:t>
            </a:r>
          </a:p>
          <a:p>
            <a:pPr>
              <a:lnSpc>
                <a:spcPct val="150000"/>
              </a:lnSpc>
              <a:spcBef>
                <a:spcPts val="1200"/>
              </a:spcBef>
            </a:pPr>
            <a:r>
              <a:rPr lang="zh-CN" altLang="zh-CN" sz="2400" dirty="0" smtClean="0"/>
              <a:t>规范控制（</a:t>
            </a:r>
            <a:r>
              <a:rPr lang="en-US" altLang="zh-CN" sz="2400" dirty="0" smtClean="0"/>
              <a:t>authority control</a:t>
            </a:r>
            <a:r>
              <a:rPr lang="zh-CN" altLang="zh-CN" sz="2400" dirty="0" smtClean="0"/>
              <a:t>）是编目工作的一部分，是通过规范文档对每条书目数据中的标目（责任者、题名、主题等）形式的一致性进行维护的工作</a:t>
            </a:r>
            <a:r>
              <a:rPr lang="zh-CN" altLang="en-US" sz="2400" dirty="0" smtClean="0"/>
              <a:t>，</a:t>
            </a:r>
            <a:r>
              <a:rPr lang="zh-CN" altLang="zh-CN" sz="2400" dirty="0" smtClean="0"/>
              <a:t>其目的是为了完善信息系统的汇集功能和查询功能</a:t>
            </a:r>
            <a:r>
              <a:rPr lang="zh-CN" altLang="en-US" sz="2400" dirty="0" smtClean="0"/>
              <a:t>。</a:t>
            </a:r>
            <a:endParaRPr lang="zh-CN" altLang="en-US" sz="2400" dirty="0"/>
          </a:p>
        </p:txBody>
      </p:sp>
      <p:sp>
        <p:nvSpPr>
          <p:cNvPr id="2" name="标题 1"/>
          <p:cNvSpPr>
            <a:spLocks noGrp="1"/>
          </p:cNvSpPr>
          <p:nvPr>
            <p:ph type="title"/>
          </p:nvPr>
        </p:nvSpPr>
        <p:spPr>
          <a:xfrm>
            <a:off x="214282" y="285728"/>
            <a:ext cx="8229600" cy="714380"/>
          </a:xfrm>
        </p:spPr>
        <p:txBody>
          <a:bodyPr>
            <a:normAutofit/>
          </a:bodyPr>
          <a:lstStyle/>
          <a:p>
            <a:r>
              <a:rPr lang="zh-CN" altLang="en-US" sz="4000" dirty="0" smtClean="0"/>
              <a:t>规范控制</a:t>
            </a:r>
            <a:endParaRPr lang="zh-CN" altLang="en-US" sz="4000" dirty="0"/>
          </a:p>
        </p:txBody>
      </p:sp>
      <p:grpSp>
        <p:nvGrpSpPr>
          <p:cNvPr id="4" name="组合 4"/>
          <p:cNvGrpSpPr>
            <a:grpSpLocks/>
          </p:cNvGrpSpPr>
          <p:nvPr/>
        </p:nvGrpSpPr>
        <p:grpSpPr bwMode="auto">
          <a:xfrm>
            <a:off x="357158" y="1428736"/>
            <a:ext cx="3880360" cy="642942"/>
            <a:chOff x="1128238" y="1608573"/>
            <a:chExt cx="3968924" cy="529694"/>
          </a:xfrm>
        </p:grpSpPr>
        <p:sp>
          <p:nvSpPr>
            <p:cNvPr id="5" name="任意多边形 4"/>
            <p:cNvSpPr/>
            <p:nvPr/>
          </p:nvSpPr>
          <p:spPr>
            <a:xfrm>
              <a:off x="1712786" y="1608574"/>
              <a:ext cx="3384376" cy="52854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规范控制</a:t>
              </a:r>
              <a:r>
                <a:rPr lang="zh-CN" altLang="en-US" sz="2800" dirty="0" smtClean="0"/>
                <a:t>的概念</a:t>
              </a:r>
              <a:endParaRPr lang="zh-CN" altLang="en-US" sz="2800" dirty="0"/>
            </a:p>
          </p:txBody>
        </p:sp>
        <p:sp>
          <p:nvSpPr>
            <p:cNvPr id="6" name="任意多边形 5"/>
            <p:cNvSpPr/>
            <p:nvPr/>
          </p:nvSpPr>
          <p:spPr>
            <a:xfrm>
              <a:off x="1128238" y="1608573"/>
              <a:ext cx="657616" cy="529694"/>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FF200"/>
                </a:gs>
                <a:gs pos="45000">
                  <a:srgbClr val="FF7A00"/>
                </a:gs>
                <a:gs pos="70000">
                  <a:srgbClr val="FF0300"/>
                </a:gs>
                <a:gs pos="100000">
                  <a:srgbClr val="4D0808"/>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a:t>1</a:t>
              </a:r>
              <a:endParaRPr lang="zh-CN" altLang="en-US" sz="2800" dirty="0"/>
            </a:p>
          </p:txBody>
        </p:sp>
      </p:grpSp>
      <p:cxnSp>
        <p:nvCxnSpPr>
          <p:cNvPr id="7" name="直接连接符 6"/>
          <p:cNvCxnSpPr/>
          <p:nvPr/>
        </p:nvCxnSpPr>
        <p:spPr bwMode="auto">
          <a:xfrm flipV="1">
            <a:off x="214282" y="1071546"/>
            <a:ext cx="7345362" cy="0"/>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714348" y="2357430"/>
            <a:ext cx="1210588" cy="400110"/>
          </a:xfrm>
          <a:prstGeom prst="rect">
            <a:avLst/>
          </a:prstGeom>
        </p:spPr>
        <p:txBody>
          <a:bodyPr wrap="none">
            <a:spAutoFit/>
          </a:bodyPr>
          <a:lstStyle/>
          <a:p>
            <a:r>
              <a:rPr lang="zh-CN" altLang="en-US" sz="2000" dirty="0" smtClean="0"/>
              <a:t>书目库：</a:t>
            </a:r>
          </a:p>
        </p:txBody>
      </p:sp>
      <p:sp>
        <p:nvSpPr>
          <p:cNvPr id="7" name="矩形 6"/>
          <p:cNvSpPr/>
          <p:nvPr/>
        </p:nvSpPr>
        <p:spPr>
          <a:xfrm>
            <a:off x="642910" y="4500570"/>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15" name="图片 14"/>
          <p:cNvPicPr/>
          <p:nvPr/>
        </p:nvPicPr>
        <p:blipFill>
          <a:blip r:embed="rId2" cstate="print"/>
          <a:srcRect/>
          <a:stretch>
            <a:fillRect/>
          </a:stretch>
        </p:blipFill>
        <p:spPr bwMode="auto">
          <a:xfrm>
            <a:off x="2928926" y="4429132"/>
            <a:ext cx="2500330" cy="928694"/>
          </a:xfrm>
          <a:prstGeom prst="rect">
            <a:avLst/>
          </a:prstGeom>
          <a:noFill/>
          <a:ln w="9525">
            <a:noFill/>
            <a:miter lim="800000"/>
            <a:headEnd/>
            <a:tailEnd/>
          </a:ln>
        </p:spPr>
      </p:pic>
      <p:pic>
        <p:nvPicPr>
          <p:cNvPr id="3074" name="Picture 2"/>
          <p:cNvPicPr>
            <a:picLocks noChangeAspect="1" noChangeArrowheads="1"/>
          </p:cNvPicPr>
          <p:nvPr/>
        </p:nvPicPr>
        <p:blipFill>
          <a:blip r:embed="rId3" cstate="print"/>
          <a:srcRect/>
          <a:stretch>
            <a:fillRect/>
          </a:stretch>
        </p:blipFill>
        <p:spPr bwMode="auto">
          <a:xfrm>
            <a:off x="2143108" y="2214554"/>
            <a:ext cx="2357454" cy="857256"/>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cstate="print"/>
          <a:srcRect/>
          <a:stretch>
            <a:fillRect/>
          </a:stretch>
        </p:blipFill>
        <p:spPr bwMode="auto">
          <a:xfrm>
            <a:off x="4857752" y="2143116"/>
            <a:ext cx="2357454" cy="928694"/>
          </a:xfrm>
          <a:prstGeom prst="rect">
            <a:avLst/>
          </a:prstGeom>
          <a:noFill/>
          <a:ln w="9525">
            <a:noFill/>
            <a:miter lim="800000"/>
            <a:headEnd/>
            <a:tailEnd/>
          </a:ln>
          <a:effectLst/>
        </p:spPr>
      </p:pic>
      <p:pic>
        <p:nvPicPr>
          <p:cNvPr id="3076" name="Picture 4"/>
          <p:cNvPicPr>
            <a:picLocks noChangeAspect="1" noChangeArrowheads="1"/>
          </p:cNvPicPr>
          <p:nvPr/>
        </p:nvPicPr>
        <p:blipFill>
          <a:blip r:embed="rId5" cstate="print"/>
          <a:srcRect/>
          <a:stretch>
            <a:fillRect/>
          </a:stretch>
        </p:blipFill>
        <p:spPr bwMode="auto">
          <a:xfrm>
            <a:off x="2214546" y="3357562"/>
            <a:ext cx="2357454" cy="785818"/>
          </a:xfrm>
          <a:prstGeom prst="rect">
            <a:avLst/>
          </a:prstGeom>
          <a:noFill/>
          <a:ln w="9525">
            <a:noFill/>
            <a:miter lim="800000"/>
            <a:headEnd/>
            <a:tailEnd/>
          </a:ln>
          <a:effectLst/>
        </p:spPr>
      </p:pic>
      <p:sp>
        <p:nvSpPr>
          <p:cNvPr id="11"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2" name="直接连接符 11"/>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3" name="任意多边形 12"/>
          <p:cNvSpPr/>
          <p:nvPr/>
        </p:nvSpPr>
        <p:spPr bwMode="auto">
          <a:xfrm>
            <a:off x="500034" y="1142984"/>
            <a:ext cx="564360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④ 自动修正子字段</a:t>
            </a:r>
            <a:r>
              <a:rPr lang="en-US" altLang="zh-CN" sz="2400" dirty="0" smtClean="0"/>
              <a:t>——</a:t>
            </a:r>
            <a:r>
              <a:rPr lang="zh-CN" altLang="en-US" sz="2400" dirty="0" smtClean="0"/>
              <a:t>团体会议主题词</a:t>
            </a:r>
            <a:endParaRPr lang="zh-CN" altLang="en-US" sz="2400" dirty="0">
              <a:latin typeface="+mn-ea"/>
            </a:endParaRPr>
          </a:p>
        </p:txBody>
      </p:sp>
      <p:sp>
        <p:nvSpPr>
          <p:cNvPr id="23" name="内容占位符 22"/>
          <p:cNvSpPr>
            <a:spLocks noGrp="1"/>
          </p:cNvSpPr>
          <p:nvPr>
            <p:ph idx="1"/>
          </p:nvPr>
        </p:nvSpPr>
        <p:spPr>
          <a:xfrm>
            <a:off x="6929454" y="3357562"/>
            <a:ext cx="1785950" cy="1428760"/>
          </a:xfrm>
          <a:prstGeom prst="wedgeRectCallout">
            <a:avLst>
              <a:gd name="adj1" fmla="val -194597"/>
              <a:gd name="adj2" fmla="val -10332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20000"/>
              </a:lnSpc>
              <a:buNone/>
            </a:pPr>
            <a:r>
              <a:rPr lang="zh-CN" altLang="en-US" sz="1600" dirty="0" smtClean="0">
                <a:latin typeface="+mn-ea"/>
              </a:rPr>
              <a:t>生成索引字段分别为</a:t>
            </a:r>
            <a:r>
              <a:rPr lang="en-US" altLang="zh-CN" sz="1600" dirty="0" smtClean="0">
                <a:latin typeface="+mn-ea"/>
              </a:rPr>
              <a:t>Y01</a:t>
            </a:r>
            <a:r>
              <a:rPr lang="zh-CN" altLang="en-US" sz="1600" dirty="0" smtClean="0">
                <a:latin typeface="+mn-ea"/>
              </a:rPr>
              <a:t>、</a:t>
            </a:r>
            <a:r>
              <a:rPr lang="en-US" altLang="zh-CN" sz="1600" dirty="0" smtClean="0">
                <a:latin typeface="+mn-ea"/>
              </a:rPr>
              <a:t>Z01</a:t>
            </a:r>
            <a:r>
              <a:rPr lang="zh-CN" altLang="en-US" sz="1600" dirty="0" smtClean="0">
                <a:latin typeface="+mn-ea"/>
              </a:rPr>
              <a:t>、</a:t>
            </a:r>
            <a:r>
              <a:rPr lang="en-US" altLang="zh-CN" sz="1600" dirty="0" smtClean="0">
                <a:latin typeface="+mn-ea"/>
              </a:rPr>
              <a:t>J01</a:t>
            </a:r>
            <a:r>
              <a:rPr lang="zh-CN" altLang="en-US" sz="1600" dirty="0" smtClean="0">
                <a:latin typeface="+mn-ea"/>
              </a:rPr>
              <a:t>，是不允许存在的，自动修正为</a:t>
            </a:r>
            <a:r>
              <a:rPr lang="en-US" altLang="zh-CN" sz="1600" dirty="0" smtClean="0">
                <a:latin typeface="+mn-ea"/>
              </a:rPr>
              <a:t>X01</a:t>
            </a:r>
            <a:endParaRPr lang="zh-CN" altLang="en-US" sz="1600"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1000" fill="hold"/>
                                        <p:tgtEl>
                                          <p:spTgt spid="23"/>
                                        </p:tgtEl>
                                        <p:attrNameLst>
                                          <p:attrName>ppt_x</p:attrName>
                                        </p:attrNameLst>
                                      </p:cBhvr>
                                      <p:tavLst>
                                        <p:tav tm="0">
                                          <p:val>
                                            <p:strVal val="1+#ppt_w/2"/>
                                          </p:val>
                                        </p:tav>
                                        <p:tav tm="100000">
                                          <p:val>
                                            <p:strVal val="#ppt_x"/>
                                          </p:val>
                                        </p:tav>
                                      </p:tavLst>
                                    </p:anim>
                                    <p:anim calcmode="lin" valueType="num">
                                      <p:cBhvr additive="base">
                                        <p:cTn id="8" dur="10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edge">
                                      <p:cBhvr>
                                        <p:cTn id="13"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5720" y="1785926"/>
            <a:ext cx="8229600" cy="4103368"/>
          </a:xfrm>
        </p:spPr>
        <p:txBody>
          <a:bodyPr/>
          <a:lstStyle/>
          <a:p>
            <a:endParaRPr lang="en-US" altLang="zh-CN" sz="2000" dirty="0" smtClean="0"/>
          </a:p>
          <a:p>
            <a:endParaRPr lang="en-US" altLang="zh-CN" sz="2000" dirty="0" smtClean="0"/>
          </a:p>
          <a:p>
            <a:r>
              <a:rPr lang="zh-CN" altLang="en-US" sz="2000" dirty="0" smtClean="0"/>
              <a:t>规范库：</a:t>
            </a:r>
            <a:endParaRPr lang="en-US" altLang="zh-CN" sz="2000" dirty="0" smtClean="0"/>
          </a:p>
          <a:p>
            <a:endParaRPr lang="en-US" altLang="zh-CN" dirty="0" smtClean="0"/>
          </a:p>
          <a:p>
            <a:endParaRPr lang="en-US" altLang="zh-CN" sz="2000" dirty="0" smtClean="0"/>
          </a:p>
          <a:p>
            <a:r>
              <a:rPr lang="zh-CN" altLang="en-US" sz="2000" dirty="0" smtClean="0"/>
              <a:t>书目库：</a:t>
            </a:r>
            <a:endParaRPr lang="en-US" altLang="zh-CN" sz="2000" dirty="0" smtClean="0"/>
          </a:p>
          <a:p>
            <a:endParaRPr lang="zh-CN" altLang="en-US" dirty="0"/>
          </a:p>
        </p:txBody>
      </p:sp>
      <p:pic>
        <p:nvPicPr>
          <p:cNvPr id="5" name="图片 4"/>
          <p:cNvPicPr/>
          <p:nvPr/>
        </p:nvPicPr>
        <p:blipFill>
          <a:blip r:embed="rId2" cstate="print"/>
          <a:srcRect/>
          <a:stretch>
            <a:fillRect/>
          </a:stretch>
        </p:blipFill>
        <p:spPr bwMode="auto">
          <a:xfrm>
            <a:off x="1785918" y="2357430"/>
            <a:ext cx="2428892" cy="803912"/>
          </a:xfrm>
          <a:prstGeom prst="rect">
            <a:avLst/>
          </a:prstGeom>
          <a:noFill/>
          <a:ln w="9525">
            <a:noFill/>
            <a:miter lim="800000"/>
            <a:headEnd/>
            <a:tailEnd/>
          </a:ln>
        </p:spPr>
      </p:pic>
      <p:sp>
        <p:nvSpPr>
          <p:cNvPr id="7" name="矩形 6"/>
          <p:cNvSpPr/>
          <p:nvPr/>
        </p:nvSpPr>
        <p:spPr>
          <a:xfrm>
            <a:off x="500034" y="5072074"/>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8" name="图片 7"/>
          <p:cNvPicPr/>
          <p:nvPr/>
        </p:nvPicPr>
        <p:blipFill>
          <a:blip r:embed="rId3" cstate="print"/>
          <a:srcRect/>
          <a:stretch>
            <a:fillRect/>
          </a:stretch>
        </p:blipFill>
        <p:spPr bwMode="auto">
          <a:xfrm>
            <a:off x="2714612" y="5072074"/>
            <a:ext cx="2357454" cy="714380"/>
          </a:xfrm>
          <a:prstGeom prst="rect">
            <a:avLst/>
          </a:prstGeom>
          <a:noFill/>
          <a:ln w="9525">
            <a:noFill/>
            <a:miter lim="800000"/>
            <a:headEnd/>
            <a:tailEnd/>
          </a:ln>
        </p:spPr>
      </p:pic>
      <p:pic>
        <p:nvPicPr>
          <p:cNvPr id="10" name="图片 9"/>
          <p:cNvPicPr/>
          <p:nvPr/>
        </p:nvPicPr>
        <p:blipFill>
          <a:blip r:embed="rId4" cstate="print"/>
          <a:srcRect/>
          <a:stretch>
            <a:fillRect/>
          </a:stretch>
        </p:blipFill>
        <p:spPr bwMode="auto">
          <a:xfrm>
            <a:off x="1928794" y="4214818"/>
            <a:ext cx="2143140" cy="642942"/>
          </a:xfrm>
          <a:prstGeom prst="rect">
            <a:avLst/>
          </a:prstGeom>
          <a:noFill/>
          <a:ln w="9525">
            <a:noFill/>
            <a:miter lim="800000"/>
            <a:headEnd/>
            <a:tailEnd/>
          </a:ln>
        </p:spPr>
      </p:pic>
      <p:pic>
        <p:nvPicPr>
          <p:cNvPr id="5125" name="Picture 5"/>
          <p:cNvPicPr>
            <a:picLocks noChangeAspect="1" noChangeArrowheads="1"/>
          </p:cNvPicPr>
          <p:nvPr/>
        </p:nvPicPr>
        <p:blipFill>
          <a:blip r:embed="rId5" cstate="print"/>
          <a:srcRect/>
          <a:stretch>
            <a:fillRect/>
          </a:stretch>
        </p:blipFill>
        <p:spPr bwMode="auto">
          <a:xfrm>
            <a:off x="4357686" y="3357562"/>
            <a:ext cx="2000264" cy="638176"/>
          </a:xfrm>
          <a:prstGeom prst="rect">
            <a:avLst/>
          </a:prstGeom>
          <a:noFill/>
          <a:ln w="9525">
            <a:noFill/>
            <a:miter lim="800000"/>
            <a:headEnd/>
            <a:tailEnd/>
          </a:ln>
          <a:effectLst/>
        </p:spPr>
      </p:pic>
      <p:pic>
        <p:nvPicPr>
          <p:cNvPr id="5126" name="Picture 6"/>
          <p:cNvPicPr>
            <a:picLocks noChangeAspect="1" noChangeArrowheads="1"/>
          </p:cNvPicPr>
          <p:nvPr/>
        </p:nvPicPr>
        <p:blipFill>
          <a:blip r:embed="rId6" cstate="print"/>
          <a:srcRect/>
          <a:stretch>
            <a:fillRect/>
          </a:stretch>
        </p:blipFill>
        <p:spPr bwMode="auto">
          <a:xfrm>
            <a:off x="1928794" y="3357562"/>
            <a:ext cx="2000264" cy="595313"/>
          </a:xfrm>
          <a:prstGeom prst="rect">
            <a:avLst/>
          </a:prstGeom>
          <a:noFill/>
          <a:ln w="9525">
            <a:noFill/>
            <a:miter lim="800000"/>
            <a:headEnd/>
            <a:tailEnd/>
          </a:ln>
          <a:effectLst/>
        </p:spPr>
      </p:pic>
      <p:pic>
        <p:nvPicPr>
          <p:cNvPr id="5127" name="Picture 7"/>
          <p:cNvPicPr>
            <a:picLocks noChangeAspect="1" noChangeArrowheads="1"/>
          </p:cNvPicPr>
          <p:nvPr/>
        </p:nvPicPr>
        <p:blipFill>
          <a:blip r:embed="rId7" cstate="print"/>
          <a:srcRect/>
          <a:stretch>
            <a:fillRect/>
          </a:stretch>
        </p:blipFill>
        <p:spPr bwMode="auto">
          <a:xfrm>
            <a:off x="4429124" y="4214818"/>
            <a:ext cx="2000264" cy="619126"/>
          </a:xfrm>
          <a:prstGeom prst="rect">
            <a:avLst/>
          </a:prstGeom>
          <a:noFill/>
          <a:ln w="9525">
            <a:noFill/>
            <a:miter lim="800000"/>
            <a:headEnd/>
            <a:tailEnd/>
          </a:ln>
          <a:effectLst/>
        </p:spPr>
      </p:pic>
      <p:sp>
        <p:nvSpPr>
          <p:cNvPr id="11"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2" name="直接连接符 11"/>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3" name="任意多边形 12"/>
          <p:cNvSpPr/>
          <p:nvPr/>
        </p:nvSpPr>
        <p:spPr bwMode="auto">
          <a:xfrm>
            <a:off x="428596" y="1071546"/>
            <a:ext cx="600079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⑤ 自动修正字段、指示符</a:t>
            </a:r>
            <a:r>
              <a:rPr lang="en-US" altLang="zh-CN" sz="2400" dirty="0" smtClean="0"/>
              <a:t>——</a:t>
            </a:r>
            <a:r>
              <a:rPr lang="zh-CN" altLang="en-US" sz="2400" dirty="0" smtClean="0"/>
              <a:t>题名主题词</a:t>
            </a:r>
            <a:endParaRPr lang="zh-CN" altLang="en-US" sz="2400" dirty="0">
              <a:latin typeface="+mn-ea"/>
            </a:endParaRPr>
          </a:p>
        </p:txBody>
      </p:sp>
      <p:pic>
        <p:nvPicPr>
          <p:cNvPr id="14" name="图片 13"/>
          <p:cNvPicPr/>
          <p:nvPr/>
        </p:nvPicPr>
        <p:blipFill>
          <a:blip r:embed="rId8" cstate="print"/>
          <a:srcRect l="3070" t="66988" r="8981" b="21205"/>
          <a:stretch>
            <a:fillRect/>
          </a:stretch>
        </p:blipFill>
        <p:spPr bwMode="auto">
          <a:xfrm>
            <a:off x="928662" y="1785926"/>
            <a:ext cx="4638675" cy="466725"/>
          </a:xfrm>
          <a:prstGeom prst="rect">
            <a:avLst/>
          </a:prstGeom>
          <a:noFill/>
          <a:ln w="9525">
            <a:noFill/>
            <a:miter lim="800000"/>
            <a:headEnd/>
            <a:tailEnd/>
          </a:ln>
        </p:spPr>
      </p:pic>
      <p:sp>
        <p:nvSpPr>
          <p:cNvPr id="15" name="矩形标注 14"/>
          <p:cNvSpPr/>
          <p:nvPr/>
        </p:nvSpPr>
        <p:spPr>
          <a:xfrm>
            <a:off x="6715140" y="2000240"/>
            <a:ext cx="1857388" cy="1143008"/>
          </a:xfrm>
          <a:prstGeom prst="wedgeRectCallout">
            <a:avLst>
              <a:gd name="adj1" fmla="val -128433"/>
              <a:gd name="adj2" fmla="val 6700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生成索引字段为</a:t>
            </a:r>
            <a:r>
              <a:rPr lang="en-US" altLang="zh-CN" sz="1600" dirty="0" smtClean="0"/>
              <a:t>A05</a:t>
            </a:r>
            <a:r>
              <a:rPr lang="zh-CN" altLang="en-US" sz="1600" dirty="0" smtClean="0"/>
              <a:t>，主题标目字段不匹配，自动修正为</a:t>
            </a:r>
            <a:r>
              <a:rPr lang="en-US" altLang="zh-CN" sz="1600" dirty="0" smtClean="0"/>
              <a:t>605##</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1+#ppt_w/2"/>
                                          </p:val>
                                        </p:tav>
                                        <p:tav tm="100000">
                                          <p:val>
                                            <p:strVal val="#ppt_x"/>
                                          </p:val>
                                        </p:tav>
                                      </p:tavLst>
                                    </p:anim>
                                    <p:anim calcmode="lin" valueType="num">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edge">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643050"/>
            <a:ext cx="8229600" cy="4681550"/>
          </a:xfrm>
        </p:spPr>
        <p:txBody>
          <a:bodyPr/>
          <a:lstStyle/>
          <a:p>
            <a:endParaRPr lang="en-US" altLang="zh-CN" dirty="0" smtClean="0"/>
          </a:p>
          <a:p>
            <a:r>
              <a:rPr lang="zh-CN" altLang="en-US" sz="2000" dirty="0" smtClean="0"/>
              <a:t>书目库：</a:t>
            </a:r>
          </a:p>
          <a:p>
            <a:endParaRPr lang="zh-CN" altLang="en-US" dirty="0"/>
          </a:p>
        </p:txBody>
      </p:sp>
      <p:pic>
        <p:nvPicPr>
          <p:cNvPr id="5" name="图片 4"/>
          <p:cNvPicPr/>
          <p:nvPr/>
        </p:nvPicPr>
        <p:blipFill>
          <a:blip r:embed="rId2" cstate="print"/>
          <a:srcRect/>
          <a:stretch>
            <a:fillRect/>
          </a:stretch>
        </p:blipFill>
        <p:spPr bwMode="auto">
          <a:xfrm>
            <a:off x="3071802" y="3786190"/>
            <a:ext cx="2071702" cy="642942"/>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2214546" y="2143116"/>
            <a:ext cx="2000264" cy="719139"/>
          </a:xfrm>
          <a:prstGeom prst="rect">
            <a:avLst/>
          </a:prstGeom>
          <a:noFill/>
          <a:ln w="9525">
            <a:noFill/>
            <a:miter lim="800000"/>
            <a:headEnd/>
            <a:tailEnd/>
          </a:ln>
          <a:effectLst/>
        </p:spPr>
      </p:pic>
      <p:pic>
        <p:nvPicPr>
          <p:cNvPr id="6148" name="Picture 4"/>
          <p:cNvPicPr>
            <a:picLocks noChangeAspect="1" noChangeArrowheads="1"/>
          </p:cNvPicPr>
          <p:nvPr/>
        </p:nvPicPr>
        <p:blipFill>
          <a:blip r:embed="rId4" cstate="print"/>
          <a:srcRect/>
          <a:stretch>
            <a:fillRect/>
          </a:stretch>
        </p:blipFill>
        <p:spPr bwMode="auto">
          <a:xfrm>
            <a:off x="4357686" y="2071678"/>
            <a:ext cx="1819275" cy="857256"/>
          </a:xfrm>
          <a:prstGeom prst="rect">
            <a:avLst/>
          </a:prstGeom>
          <a:noFill/>
          <a:ln w="9525">
            <a:noFill/>
            <a:miter lim="800000"/>
            <a:headEnd/>
            <a:tailEnd/>
          </a:ln>
          <a:effectLst/>
        </p:spPr>
      </p:pic>
      <p:pic>
        <p:nvPicPr>
          <p:cNvPr id="6149" name="Picture 5"/>
          <p:cNvPicPr>
            <a:picLocks noChangeAspect="1" noChangeArrowheads="1"/>
          </p:cNvPicPr>
          <p:nvPr/>
        </p:nvPicPr>
        <p:blipFill>
          <a:blip r:embed="rId5" cstate="print"/>
          <a:srcRect/>
          <a:stretch>
            <a:fillRect/>
          </a:stretch>
        </p:blipFill>
        <p:spPr bwMode="auto">
          <a:xfrm>
            <a:off x="6286512" y="2143116"/>
            <a:ext cx="1724025" cy="857256"/>
          </a:xfrm>
          <a:prstGeom prst="rect">
            <a:avLst/>
          </a:prstGeom>
          <a:noFill/>
          <a:ln w="9525">
            <a:noFill/>
            <a:miter lim="800000"/>
            <a:headEnd/>
            <a:tailEnd/>
          </a:ln>
          <a:effectLst/>
        </p:spPr>
      </p:pic>
      <p:sp>
        <p:nvSpPr>
          <p:cNvPr id="9" name="矩形 8"/>
          <p:cNvSpPr/>
          <p:nvPr/>
        </p:nvSpPr>
        <p:spPr>
          <a:xfrm>
            <a:off x="500034" y="3714752"/>
            <a:ext cx="2262158" cy="369332"/>
          </a:xfrm>
          <a:prstGeom prst="rect">
            <a:avLst/>
          </a:prstGeom>
        </p:spPr>
        <p:txBody>
          <a:bodyPr wrap="none">
            <a:spAutoFit/>
          </a:bodyPr>
          <a:lstStyle/>
          <a:p>
            <a:r>
              <a:rPr lang="zh-CN" altLang="zh-CN" dirty="0" smtClean="0"/>
              <a:t>保存后自动修改为：</a:t>
            </a:r>
            <a:endParaRPr lang="zh-CN" altLang="en-US" dirty="0"/>
          </a:p>
        </p:txBody>
      </p:sp>
      <p:sp>
        <p:nvSpPr>
          <p:cNvPr id="10"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1" name="直接连接符 10"/>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2" name="任意多边形 11"/>
          <p:cNvSpPr/>
          <p:nvPr/>
        </p:nvSpPr>
        <p:spPr bwMode="auto">
          <a:xfrm>
            <a:off x="500034" y="1142984"/>
            <a:ext cx="564360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⑥ 自动修正子字段</a:t>
            </a:r>
            <a:r>
              <a:rPr lang="en-US" altLang="zh-CN" sz="2400" dirty="0" smtClean="0"/>
              <a:t>——</a:t>
            </a:r>
            <a:r>
              <a:rPr lang="zh-CN" altLang="en-US" sz="2400" dirty="0" smtClean="0"/>
              <a:t>题名主题词</a:t>
            </a:r>
            <a:endParaRPr lang="zh-CN" altLang="en-US" sz="2400" dirty="0">
              <a:latin typeface="+mn-ea"/>
            </a:endParaRPr>
          </a:p>
        </p:txBody>
      </p:sp>
      <p:sp>
        <p:nvSpPr>
          <p:cNvPr id="13" name="内容占位符 22"/>
          <p:cNvSpPr txBox="1">
            <a:spLocks/>
          </p:cNvSpPr>
          <p:nvPr/>
        </p:nvSpPr>
        <p:spPr>
          <a:xfrm>
            <a:off x="6715140" y="3357562"/>
            <a:ext cx="1785950" cy="1428760"/>
          </a:xfrm>
          <a:prstGeom prst="wedgeRectCallout">
            <a:avLst>
              <a:gd name="adj1" fmla="val -189587"/>
              <a:gd name="adj2" fmla="val -100582"/>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marL="365760" marR="0" lvl="0" indent="-256032" algn="ctr" defTabSz="914400" rtl="0" eaLnBrk="1" fontAlgn="auto" latinLnBrk="0" hangingPunct="1">
              <a:lnSpc>
                <a:spcPct val="120000"/>
              </a:lnSpc>
              <a:spcBef>
                <a:spcPts val="400"/>
              </a:spcBef>
              <a:spcAft>
                <a:spcPts val="0"/>
              </a:spcAft>
              <a:buClr>
                <a:schemeClr val="accent1"/>
              </a:buClr>
              <a:buSzPct val="68000"/>
              <a:buFont typeface="Wingdings 3"/>
              <a:buNone/>
              <a:tabLst/>
              <a:defRPr/>
            </a:pP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生成索引字段分别为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Y05</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Z05</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J05</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，是不允许存在的，自动修正为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X05</a:t>
            </a:r>
            <a:endParaRPr kumimoji="0" lang="zh-CN" altLang="en-US" sz="1600" b="0" i="0" u="none" strike="noStrike" kern="1200" cap="none" spc="0" normalizeH="0" baseline="0" noProof="0" dirty="0">
              <a:ln>
                <a:noFill/>
              </a:ln>
              <a:solidFill>
                <a:schemeClr val="lt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edge">
                                      <p:cBhvr>
                                        <p:cTn id="1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000240"/>
            <a:ext cx="8229600" cy="4324360"/>
          </a:xfrm>
        </p:spPr>
        <p:txBody>
          <a:bodyPr/>
          <a:lstStyle/>
          <a:p>
            <a:endParaRPr lang="en-US" altLang="zh-CN" sz="2000" dirty="0" smtClean="0"/>
          </a:p>
          <a:p>
            <a:endParaRPr lang="en-US" altLang="zh-CN" sz="2000" dirty="0" smtClean="0"/>
          </a:p>
          <a:p>
            <a:endParaRPr lang="en-US" altLang="zh-CN" sz="2000" dirty="0" smtClean="0"/>
          </a:p>
          <a:p>
            <a:r>
              <a:rPr lang="zh-CN" altLang="en-US" sz="2000" dirty="0" smtClean="0"/>
              <a:t>规范库：</a:t>
            </a:r>
          </a:p>
        </p:txBody>
      </p:sp>
      <p:pic>
        <p:nvPicPr>
          <p:cNvPr id="5" name="图片 4"/>
          <p:cNvPicPr/>
          <p:nvPr/>
        </p:nvPicPr>
        <p:blipFill>
          <a:blip r:embed="rId2" cstate="print"/>
          <a:srcRect/>
          <a:stretch>
            <a:fillRect/>
          </a:stretch>
        </p:blipFill>
        <p:spPr bwMode="auto">
          <a:xfrm>
            <a:off x="2714612" y="5000636"/>
            <a:ext cx="2143140" cy="857256"/>
          </a:xfrm>
          <a:prstGeom prst="rect">
            <a:avLst/>
          </a:prstGeom>
          <a:noFill/>
          <a:ln w="9525">
            <a:noFill/>
            <a:miter lim="800000"/>
            <a:headEnd/>
            <a:tailEnd/>
          </a:ln>
        </p:spPr>
      </p:pic>
      <p:pic>
        <p:nvPicPr>
          <p:cNvPr id="7" name="图片 6"/>
          <p:cNvPicPr/>
          <p:nvPr/>
        </p:nvPicPr>
        <p:blipFill>
          <a:blip r:embed="rId3" cstate="print"/>
          <a:srcRect/>
          <a:stretch>
            <a:fillRect/>
          </a:stretch>
        </p:blipFill>
        <p:spPr bwMode="auto">
          <a:xfrm>
            <a:off x="2143108" y="2857496"/>
            <a:ext cx="1828800" cy="668656"/>
          </a:xfrm>
          <a:prstGeom prst="rect">
            <a:avLst/>
          </a:prstGeom>
          <a:noFill/>
          <a:ln w="9525">
            <a:noFill/>
            <a:miter lim="800000"/>
            <a:headEnd/>
            <a:tailEnd/>
          </a:ln>
        </p:spPr>
      </p:pic>
      <p:sp>
        <p:nvSpPr>
          <p:cNvPr id="8" name="矩形 7"/>
          <p:cNvSpPr/>
          <p:nvPr/>
        </p:nvSpPr>
        <p:spPr>
          <a:xfrm>
            <a:off x="714348" y="4000504"/>
            <a:ext cx="1210588" cy="400110"/>
          </a:xfrm>
          <a:prstGeom prst="rect">
            <a:avLst/>
          </a:prstGeom>
        </p:spPr>
        <p:txBody>
          <a:bodyPr wrap="none">
            <a:spAutoFit/>
          </a:bodyPr>
          <a:lstStyle/>
          <a:p>
            <a:pPr marL="274320" indent="-274320">
              <a:spcBef>
                <a:spcPct val="20000"/>
              </a:spcBef>
              <a:buClr>
                <a:schemeClr val="accent3"/>
              </a:buClr>
              <a:buSzPct val="95000"/>
            </a:pPr>
            <a:r>
              <a:rPr lang="zh-CN" altLang="en-US" sz="2000" dirty="0" smtClean="0"/>
              <a:t>书目库：</a:t>
            </a:r>
          </a:p>
        </p:txBody>
      </p:sp>
      <p:pic>
        <p:nvPicPr>
          <p:cNvPr id="7172" name="Picture 4"/>
          <p:cNvPicPr>
            <a:picLocks noChangeAspect="1" noChangeArrowheads="1"/>
          </p:cNvPicPr>
          <p:nvPr/>
        </p:nvPicPr>
        <p:blipFill>
          <a:blip r:embed="rId4" cstate="print"/>
          <a:srcRect/>
          <a:stretch>
            <a:fillRect/>
          </a:stretch>
        </p:blipFill>
        <p:spPr bwMode="auto">
          <a:xfrm>
            <a:off x="2143108" y="3929066"/>
            <a:ext cx="1733550" cy="709613"/>
          </a:xfrm>
          <a:prstGeom prst="rect">
            <a:avLst/>
          </a:prstGeom>
          <a:noFill/>
          <a:ln w="9525">
            <a:noFill/>
            <a:miter lim="800000"/>
            <a:headEnd/>
            <a:tailEnd/>
          </a:ln>
          <a:effectLst/>
        </p:spPr>
      </p:pic>
      <p:pic>
        <p:nvPicPr>
          <p:cNvPr id="7173" name="Picture 5"/>
          <p:cNvPicPr>
            <a:picLocks noChangeAspect="1" noChangeArrowheads="1"/>
          </p:cNvPicPr>
          <p:nvPr/>
        </p:nvPicPr>
        <p:blipFill>
          <a:blip r:embed="rId5" cstate="print"/>
          <a:srcRect/>
          <a:stretch>
            <a:fillRect/>
          </a:stretch>
        </p:blipFill>
        <p:spPr bwMode="auto">
          <a:xfrm>
            <a:off x="3857620" y="3929066"/>
            <a:ext cx="1643074" cy="709613"/>
          </a:xfrm>
          <a:prstGeom prst="rect">
            <a:avLst/>
          </a:prstGeom>
          <a:noFill/>
          <a:ln w="9525">
            <a:noFill/>
            <a:miter lim="800000"/>
            <a:headEnd/>
            <a:tailEnd/>
          </a:ln>
          <a:effectLst/>
        </p:spPr>
      </p:pic>
      <p:pic>
        <p:nvPicPr>
          <p:cNvPr id="7174" name="Picture 6"/>
          <p:cNvPicPr>
            <a:picLocks noChangeAspect="1" noChangeArrowheads="1"/>
          </p:cNvPicPr>
          <p:nvPr/>
        </p:nvPicPr>
        <p:blipFill>
          <a:blip r:embed="rId6" cstate="print"/>
          <a:srcRect/>
          <a:stretch>
            <a:fillRect/>
          </a:stretch>
        </p:blipFill>
        <p:spPr bwMode="auto">
          <a:xfrm>
            <a:off x="5715008" y="3929066"/>
            <a:ext cx="1590675" cy="647700"/>
          </a:xfrm>
          <a:prstGeom prst="rect">
            <a:avLst/>
          </a:prstGeom>
          <a:noFill/>
          <a:ln w="9525">
            <a:noFill/>
            <a:miter lim="800000"/>
            <a:headEnd/>
            <a:tailEnd/>
          </a:ln>
          <a:effectLst/>
        </p:spPr>
      </p:pic>
      <p:sp>
        <p:nvSpPr>
          <p:cNvPr id="13" name="矩形 12"/>
          <p:cNvSpPr/>
          <p:nvPr/>
        </p:nvSpPr>
        <p:spPr>
          <a:xfrm>
            <a:off x="500034" y="5072074"/>
            <a:ext cx="2262158" cy="369332"/>
          </a:xfrm>
          <a:prstGeom prst="rect">
            <a:avLst/>
          </a:prstGeom>
        </p:spPr>
        <p:txBody>
          <a:bodyPr wrap="none">
            <a:spAutoFit/>
          </a:bodyPr>
          <a:lstStyle/>
          <a:p>
            <a:r>
              <a:rPr lang="zh-CN" altLang="zh-CN" dirty="0" smtClean="0"/>
              <a:t>保存后自动修改为：</a:t>
            </a:r>
            <a:endParaRPr lang="zh-CN" altLang="en-US" dirty="0"/>
          </a:p>
        </p:txBody>
      </p:sp>
      <p:sp>
        <p:nvSpPr>
          <p:cNvPr id="11"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2" name="直接连接符 11"/>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4" name="任意多边形 13"/>
          <p:cNvSpPr/>
          <p:nvPr/>
        </p:nvSpPr>
        <p:spPr bwMode="auto">
          <a:xfrm>
            <a:off x="500034" y="1142984"/>
            <a:ext cx="600079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⑦ 自动修正字段、指示符</a:t>
            </a:r>
            <a:r>
              <a:rPr lang="en-US" altLang="zh-CN" sz="2400" dirty="0" smtClean="0"/>
              <a:t>——</a:t>
            </a:r>
            <a:r>
              <a:rPr lang="zh-CN" altLang="en-US" sz="2400" dirty="0" smtClean="0"/>
              <a:t>地名主题词</a:t>
            </a:r>
            <a:endParaRPr lang="zh-CN" altLang="en-US" sz="2400" dirty="0">
              <a:latin typeface="+mn-ea"/>
            </a:endParaRPr>
          </a:p>
        </p:txBody>
      </p:sp>
      <p:pic>
        <p:nvPicPr>
          <p:cNvPr id="15" name="图片 14"/>
          <p:cNvPicPr/>
          <p:nvPr/>
        </p:nvPicPr>
        <p:blipFill>
          <a:blip r:embed="rId7" cstate="print"/>
          <a:srcRect l="3612" t="50843" r="7356" b="32289"/>
          <a:stretch>
            <a:fillRect/>
          </a:stretch>
        </p:blipFill>
        <p:spPr bwMode="auto">
          <a:xfrm>
            <a:off x="1071538" y="1857364"/>
            <a:ext cx="4695825" cy="666750"/>
          </a:xfrm>
          <a:prstGeom prst="rect">
            <a:avLst/>
          </a:prstGeom>
          <a:noFill/>
          <a:ln w="9525">
            <a:noFill/>
            <a:miter lim="800000"/>
            <a:headEnd/>
            <a:tailEnd/>
          </a:ln>
        </p:spPr>
      </p:pic>
      <p:sp>
        <p:nvSpPr>
          <p:cNvPr id="17" name="矩形标注 16"/>
          <p:cNvSpPr/>
          <p:nvPr/>
        </p:nvSpPr>
        <p:spPr>
          <a:xfrm>
            <a:off x="6215074" y="2357430"/>
            <a:ext cx="1857388" cy="1071570"/>
          </a:xfrm>
          <a:prstGeom prst="wedgeRectCallout">
            <a:avLst>
              <a:gd name="adj1" fmla="val -130395"/>
              <a:gd name="adj2" fmla="val 934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生成索引字段为</a:t>
            </a:r>
            <a:r>
              <a:rPr lang="en-US" altLang="zh-CN" sz="1600" dirty="0" smtClean="0"/>
              <a:t>A07</a:t>
            </a:r>
            <a:r>
              <a:rPr lang="zh-CN" altLang="en-US" sz="1600" dirty="0" smtClean="0"/>
              <a:t>，主题标目字段不匹配，自动修正为</a:t>
            </a:r>
            <a:r>
              <a:rPr lang="en-US" altLang="zh-CN" sz="1600" dirty="0" smtClean="0"/>
              <a:t>607##</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000" fill="hold"/>
                                        <p:tgtEl>
                                          <p:spTgt spid="15"/>
                                        </p:tgtEl>
                                        <p:attrNameLst>
                                          <p:attrName>ppt_x</p:attrName>
                                        </p:attrNameLst>
                                      </p:cBhvr>
                                      <p:tavLst>
                                        <p:tav tm="0">
                                          <p:val>
                                            <p:strVal val="1+#ppt_w/2"/>
                                          </p:val>
                                        </p:tav>
                                        <p:tav tm="100000">
                                          <p:val>
                                            <p:strVal val="#ppt_x"/>
                                          </p:val>
                                        </p:tav>
                                      </p:tavLst>
                                    </p:anim>
                                    <p:anim calcmode="lin" valueType="num">
                                      <p:cBhvr additive="base">
                                        <p:cTn id="8"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1000" fill="hold"/>
                                        <p:tgtEl>
                                          <p:spTgt spid="17"/>
                                        </p:tgtEl>
                                        <p:attrNameLst>
                                          <p:attrName>ppt_x</p:attrName>
                                        </p:attrNameLst>
                                      </p:cBhvr>
                                      <p:tavLst>
                                        <p:tav tm="0">
                                          <p:val>
                                            <p:strVal val="1+#ppt_w/2"/>
                                          </p:val>
                                        </p:tav>
                                        <p:tav tm="100000">
                                          <p:val>
                                            <p:strVal val="#ppt_x"/>
                                          </p:val>
                                        </p:tav>
                                      </p:tavLst>
                                    </p:anim>
                                    <p:anim calcmode="lin" valueType="num">
                                      <p:cBhvr additive="base">
                                        <p:cTn id="14" dur="10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edg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3"/>
          <p:cNvSpPr>
            <a:spLocks noGrp="1"/>
          </p:cNvSpPr>
          <p:nvPr>
            <p:ph idx="1"/>
          </p:nvPr>
        </p:nvSpPr>
        <p:spPr>
          <a:xfrm>
            <a:off x="457200" y="2000240"/>
            <a:ext cx="1487587" cy="861774"/>
          </a:xfrm>
          <a:prstGeom prst="rect">
            <a:avLst/>
          </a:prstGeom>
        </p:spPr>
        <p:txBody>
          <a:bodyPr wrap="square">
            <a:spAutoFit/>
          </a:bodyPr>
          <a:lstStyle/>
          <a:p>
            <a:pPr marL="274320" indent="-274320">
              <a:spcBef>
                <a:spcPct val="20000"/>
              </a:spcBef>
              <a:buClr>
                <a:schemeClr val="accent3"/>
              </a:buClr>
              <a:buSzPct val="95000"/>
            </a:pPr>
            <a:endParaRPr lang="en-US" altLang="zh-CN" sz="2600" dirty="0" smtClean="0"/>
          </a:p>
          <a:p>
            <a:pPr marL="274320" indent="-274320">
              <a:spcBef>
                <a:spcPct val="20000"/>
              </a:spcBef>
              <a:buClr>
                <a:schemeClr val="accent3"/>
              </a:buClr>
              <a:buSzPct val="95000"/>
            </a:pPr>
            <a:r>
              <a:rPr lang="zh-CN" altLang="en-US" sz="2000" dirty="0" smtClean="0"/>
              <a:t>书目库：</a:t>
            </a:r>
          </a:p>
        </p:txBody>
      </p:sp>
      <p:pic>
        <p:nvPicPr>
          <p:cNvPr id="5" name="图片 4"/>
          <p:cNvPicPr/>
          <p:nvPr/>
        </p:nvPicPr>
        <p:blipFill>
          <a:blip r:embed="rId2" cstate="print"/>
          <a:srcRect/>
          <a:stretch>
            <a:fillRect/>
          </a:stretch>
        </p:blipFill>
        <p:spPr bwMode="auto">
          <a:xfrm>
            <a:off x="2285984" y="2143116"/>
            <a:ext cx="1785950" cy="785818"/>
          </a:xfrm>
          <a:prstGeom prst="rect">
            <a:avLst/>
          </a:prstGeom>
          <a:noFill/>
          <a:ln w="9525">
            <a:noFill/>
            <a:miter lim="800000"/>
            <a:headEnd/>
            <a:tailEnd/>
          </a:ln>
        </p:spPr>
      </p:pic>
      <p:pic>
        <p:nvPicPr>
          <p:cNvPr id="8194" name="Picture 2"/>
          <p:cNvPicPr>
            <a:picLocks noChangeAspect="1" noChangeArrowheads="1"/>
          </p:cNvPicPr>
          <p:nvPr/>
        </p:nvPicPr>
        <p:blipFill>
          <a:blip r:embed="rId3" cstate="print"/>
          <a:srcRect/>
          <a:stretch>
            <a:fillRect/>
          </a:stretch>
        </p:blipFill>
        <p:spPr bwMode="auto">
          <a:xfrm>
            <a:off x="4357686" y="2285992"/>
            <a:ext cx="1785950" cy="719138"/>
          </a:xfrm>
          <a:prstGeom prst="rect">
            <a:avLst/>
          </a:prstGeom>
          <a:noFill/>
          <a:ln w="9525">
            <a:noFill/>
            <a:miter lim="800000"/>
            <a:headEnd/>
            <a:tailEnd/>
          </a:ln>
          <a:effectLst/>
        </p:spPr>
      </p:pic>
      <p:sp>
        <p:nvSpPr>
          <p:cNvPr id="7" name="矩形 6"/>
          <p:cNvSpPr/>
          <p:nvPr/>
        </p:nvSpPr>
        <p:spPr>
          <a:xfrm>
            <a:off x="785786" y="3643314"/>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8195" name="Picture 3"/>
          <p:cNvPicPr>
            <a:picLocks noChangeAspect="1" noChangeArrowheads="1"/>
          </p:cNvPicPr>
          <p:nvPr/>
        </p:nvPicPr>
        <p:blipFill>
          <a:blip r:embed="rId4" cstate="print"/>
          <a:srcRect/>
          <a:stretch>
            <a:fillRect/>
          </a:stretch>
        </p:blipFill>
        <p:spPr bwMode="auto">
          <a:xfrm>
            <a:off x="3071802" y="3571876"/>
            <a:ext cx="2000264" cy="785818"/>
          </a:xfrm>
          <a:prstGeom prst="rect">
            <a:avLst/>
          </a:prstGeom>
          <a:noFill/>
          <a:ln w="9525">
            <a:noFill/>
            <a:miter lim="800000"/>
            <a:headEnd/>
            <a:tailEnd/>
          </a:ln>
          <a:effectLst/>
        </p:spPr>
      </p:pic>
      <p:sp>
        <p:nvSpPr>
          <p:cNvPr id="8"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9" name="直接连接符 8"/>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0" name="任意多边形 9"/>
          <p:cNvSpPr/>
          <p:nvPr/>
        </p:nvSpPr>
        <p:spPr bwMode="auto">
          <a:xfrm>
            <a:off x="428596" y="1071546"/>
            <a:ext cx="564360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⑧ 自动修正子字段</a:t>
            </a:r>
            <a:r>
              <a:rPr lang="en-US" altLang="zh-CN" sz="2400" dirty="0" smtClean="0"/>
              <a:t>——</a:t>
            </a:r>
            <a:r>
              <a:rPr lang="zh-CN" altLang="en-US" sz="2400" dirty="0" smtClean="0"/>
              <a:t>地名主题词</a:t>
            </a:r>
            <a:endParaRPr lang="zh-CN" altLang="en-US" sz="2400" dirty="0">
              <a:latin typeface="+mn-ea"/>
            </a:endParaRPr>
          </a:p>
        </p:txBody>
      </p:sp>
      <p:sp>
        <p:nvSpPr>
          <p:cNvPr id="12" name="内容占位符 22"/>
          <p:cNvSpPr txBox="1">
            <a:spLocks/>
          </p:cNvSpPr>
          <p:nvPr/>
        </p:nvSpPr>
        <p:spPr>
          <a:xfrm>
            <a:off x="6500826" y="3429000"/>
            <a:ext cx="1785950" cy="1500198"/>
          </a:xfrm>
          <a:prstGeom prst="wedgeRectCallout">
            <a:avLst>
              <a:gd name="adj1" fmla="val -183807"/>
              <a:gd name="adj2" fmla="val -105929"/>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t" anchorCtr="0">
            <a:noAutofit/>
          </a:bodyPr>
          <a:lstStyle/>
          <a:p>
            <a:pPr marL="365760" marR="0" lvl="0" indent="-256032" defTabSz="914400" rtl="0" eaLnBrk="1" fontAlgn="auto" latinLnBrk="0" hangingPunct="1">
              <a:lnSpc>
                <a:spcPct val="120000"/>
              </a:lnSpc>
              <a:spcBef>
                <a:spcPts val="400"/>
              </a:spcBef>
              <a:spcAft>
                <a:spcPts val="0"/>
              </a:spcAft>
              <a:buClr>
                <a:schemeClr val="accent1"/>
              </a:buClr>
              <a:buSzPct val="68000"/>
              <a:buFont typeface="Wingdings 3"/>
              <a:buNone/>
              <a:tabLst/>
              <a:defRPr/>
            </a:pP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生成索引字段分别为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Z07</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J07</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，是不允许存在的，自动修正为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Y07</a:t>
            </a:r>
            <a:endParaRPr kumimoji="0" lang="zh-CN" altLang="en-US" sz="1600" b="0" i="0" u="none" strike="noStrike" kern="1200" cap="none" spc="0" normalizeH="0" baseline="0" noProof="0" dirty="0">
              <a:ln>
                <a:noFill/>
              </a:ln>
              <a:solidFill>
                <a:schemeClr val="lt1"/>
              </a:solidFill>
              <a:effectLst/>
              <a:uLnTx/>
              <a:uFillTx/>
              <a:latin typeface="+mn-ea"/>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8195"/>
                                        </p:tgtEl>
                                        <p:attrNameLst>
                                          <p:attrName>style.visibility</p:attrName>
                                        </p:attrNameLst>
                                      </p:cBhvr>
                                      <p:to>
                                        <p:strVal val="visible"/>
                                      </p:to>
                                    </p:set>
                                    <p:animEffect transition="in" filter="wedge">
                                      <p:cBhvr>
                                        <p:cTn id="13" dur="1000"/>
                                        <p:tgtEl>
                                          <p:spTgt spid="81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1643050"/>
            <a:ext cx="8229600" cy="4572032"/>
          </a:xfrm>
        </p:spPr>
        <p:txBody>
          <a:bodyPr/>
          <a:lstStyle/>
          <a:p>
            <a:endParaRPr lang="en-US" altLang="zh-CN" sz="2000" dirty="0" smtClean="0"/>
          </a:p>
          <a:p>
            <a:endParaRPr lang="en-US" altLang="zh-CN" sz="2000" dirty="0" smtClean="0"/>
          </a:p>
          <a:p>
            <a:endParaRPr lang="en-US" altLang="zh-CN" sz="2000" dirty="0" smtClean="0"/>
          </a:p>
          <a:p>
            <a:endParaRPr lang="en-US" altLang="zh-CN" sz="2000" dirty="0" smtClean="0"/>
          </a:p>
          <a:p>
            <a:r>
              <a:rPr lang="zh-CN" altLang="en-US" sz="2000" dirty="0" smtClean="0"/>
              <a:t>规范库：</a:t>
            </a:r>
            <a:endParaRPr lang="en-US" altLang="zh-CN" sz="2000" dirty="0" smtClean="0"/>
          </a:p>
          <a:p>
            <a:endParaRPr lang="en-US" altLang="zh-CN" dirty="0" smtClean="0"/>
          </a:p>
          <a:p>
            <a:endParaRPr lang="en-US" altLang="zh-CN" sz="2000" dirty="0" smtClean="0"/>
          </a:p>
          <a:p>
            <a:r>
              <a:rPr lang="zh-CN" altLang="en-US" sz="2000" dirty="0" smtClean="0"/>
              <a:t>书目库：</a:t>
            </a:r>
            <a:endParaRPr lang="zh-CN" altLang="en-US" sz="2000" dirty="0"/>
          </a:p>
        </p:txBody>
      </p:sp>
      <p:pic>
        <p:nvPicPr>
          <p:cNvPr id="4" name="图片 3"/>
          <p:cNvPicPr/>
          <p:nvPr/>
        </p:nvPicPr>
        <p:blipFill>
          <a:blip r:embed="rId2" cstate="print"/>
          <a:srcRect/>
          <a:stretch>
            <a:fillRect/>
          </a:stretch>
        </p:blipFill>
        <p:spPr bwMode="auto">
          <a:xfrm>
            <a:off x="3000364" y="5786454"/>
            <a:ext cx="2143140" cy="785818"/>
          </a:xfrm>
          <a:prstGeom prst="rect">
            <a:avLst/>
          </a:prstGeom>
          <a:noFill/>
          <a:ln w="9525">
            <a:noFill/>
            <a:miter lim="800000"/>
            <a:headEnd/>
            <a:tailEnd/>
          </a:ln>
        </p:spPr>
      </p:pic>
      <p:pic>
        <p:nvPicPr>
          <p:cNvPr id="6" name="图片 5"/>
          <p:cNvPicPr/>
          <p:nvPr/>
        </p:nvPicPr>
        <p:blipFill>
          <a:blip r:embed="rId3" cstate="print"/>
          <a:srcRect/>
          <a:stretch>
            <a:fillRect/>
          </a:stretch>
        </p:blipFill>
        <p:spPr bwMode="auto">
          <a:xfrm>
            <a:off x="1928794" y="2857496"/>
            <a:ext cx="2324100" cy="487680"/>
          </a:xfrm>
          <a:prstGeom prst="rect">
            <a:avLst/>
          </a:prstGeom>
          <a:noFill/>
          <a:ln w="9525">
            <a:noFill/>
            <a:miter lim="800000"/>
            <a:headEnd/>
            <a:tailEnd/>
          </a:ln>
        </p:spPr>
      </p:pic>
      <p:sp>
        <p:nvSpPr>
          <p:cNvPr id="7" name="矩形 6"/>
          <p:cNvSpPr/>
          <p:nvPr/>
        </p:nvSpPr>
        <p:spPr>
          <a:xfrm>
            <a:off x="714348" y="5857892"/>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9219" name="Picture 3"/>
          <p:cNvPicPr>
            <a:picLocks noChangeAspect="1" noChangeArrowheads="1"/>
          </p:cNvPicPr>
          <p:nvPr/>
        </p:nvPicPr>
        <p:blipFill>
          <a:blip r:embed="rId4" cstate="print"/>
          <a:srcRect/>
          <a:stretch>
            <a:fillRect/>
          </a:stretch>
        </p:blipFill>
        <p:spPr bwMode="auto">
          <a:xfrm>
            <a:off x="2071670" y="3714752"/>
            <a:ext cx="1743075" cy="862014"/>
          </a:xfrm>
          <a:prstGeom prst="rect">
            <a:avLst/>
          </a:prstGeom>
          <a:noFill/>
          <a:ln w="9525">
            <a:noFill/>
            <a:miter lim="800000"/>
            <a:headEnd/>
            <a:tailEnd/>
          </a:ln>
          <a:effectLst/>
        </p:spPr>
      </p:pic>
      <p:pic>
        <p:nvPicPr>
          <p:cNvPr id="9220" name="Picture 4"/>
          <p:cNvPicPr>
            <a:picLocks noChangeAspect="1" noChangeArrowheads="1"/>
          </p:cNvPicPr>
          <p:nvPr/>
        </p:nvPicPr>
        <p:blipFill>
          <a:blip r:embed="rId5" cstate="print"/>
          <a:srcRect/>
          <a:stretch>
            <a:fillRect/>
          </a:stretch>
        </p:blipFill>
        <p:spPr bwMode="auto">
          <a:xfrm>
            <a:off x="4214810" y="3714752"/>
            <a:ext cx="1743075" cy="914402"/>
          </a:xfrm>
          <a:prstGeom prst="rect">
            <a:avLst/>
          </a:prstGeom>
          <a:noFill/>
          <a:ln w="9525">
            <a:noFill/>
            <a:miter lim="800000"/>
            <a:headEnd/>
            <a:tailEnd/>
          </a:ln>
          <a:effectLst/>
        </p:spPr>
      </p:pic>
      <p:pic>
        <p:nvPicPr>
          <p:cNvPr id="9221" name="Picture 5"/>
          <p:cNvPicPr>
            <a:picLocks noChangeAspect="1" noChangeArrowheads="1"/>
          </p:cNvPicPr>
          <p:nvPr/>
        </p:nvPicPr>
        <p:blipFill>
          <a:blip r:embed="rId6" cstate="print"/>
          <a:srcRect/>
          <a:stretch>
            <a:fillRect/>
          </a:stretch>
        </p:blipFill>
        <p:spPr bwMode="auto">
          <a:xfrm>
            <a:off x="2071670" y="4714884"/>
            <a:ext cx="1714500" cy="771526"/>
          </a:xfrm>
          <a:prstGeom prst="rect">
            <a:avLst/>
          </a:prstGeom>
          <a:noFill/>
          <a:ln w="9525">
            <a:noFill/>
            <a:miter lim="800000"/>
            <a:headEnd/>
            <a:tailEnd/>
          </a:ln>
          <a:effectLst/>
        </p:spPr>
      </p:pic>
      <p:pic>
        <p:nvPicPr>
          <p:cNvPr id="9222" name="Picture 6"/>
          <p:cNvPicPr>
            <a:picLocks noChangeAspect="1" noChangeArrowheads="1"/>
          </p:cNvPicPr>
          <p:nvPr/>
        </p:nvPicPr>
        <p:blipFill>
          <a:blip r:embed="rId7" cstate="print"/>
          <a:srcRect/>
          <a:stretch>
            <a:fillRect/>
          </a:stretch>
        </p:blipFill>
        <p:spPr bwMode="auto">
          <a:xfrm>
            <a:off x="4143372" y="4714884"/>
            <a:ext cx="1928826" cy="714380"/>
          </a:xfrm>
          <a:prstGeom prst="rect">
            <a:avLst/>
          </a:prstGeom>
          <a:noFill/>
          <a:ln w="9525">
            <a:noFill/>
            <a:miter lim="800000"/>
            <a:headEnd/>
            <a:tailEnd/>
          </a:ln>
          <a:effectLst/>
        </p:spPr>
      </p:pic>
      <p:sp>
        <p:nvSpPr>
          <p:cNvPr id="11"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2" name="直接连接符 11"/>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3" name="任意多边形 12"/>
          <p:cNvSpPr/>
          <p:nvPr/>
        </p:nvSpPr>
        <p:spPr bwMode="auto">
          <a:xfrm>
            <a:off x="500034" y="1000108"/>
            <a:ext cx="7000924"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⑨ 自动修正字段、指示符</a:t>
            </a:r>
            <a:r>
              <a:rPr lang="en-US" altLang="zh-CN" sz="2400" dirty="0" smtClean="0"/>
              <a:t>——</a:t>
            </a:r>
            <a:r>
              <a:rPr lang="zh-CN" altLang="en-US" sz="2400" dirty="0" smtClean="0"/>
              <a:t>普通主题词</a:t>
            </a:r>
            <a:endParaRPr lang="zh-CN" altLang="en-US" sz="2400" dirty="0">
              <a:latin typeface="+mn-ea"/>
            </a:endParaRPr>
          </a:p>
        </p:txBody>
      </p:sp>
      <p:pic>
        <p:nvPicPr>
          <p:cNvPr id="14" name="图片 13"/>
          <p:cNvPicPr/>
          <p:nvPr/>
        </p:nvPicPr>
        <p:blipFill>
          <a:blip r:embed="rId8" cstate="print"/>
          <a:srcRect l="2889" t="77349" r="8620"/>
          <a:stretch>
            <a:fillRect/>
          </a:stretch>
        </p:blipFill>
        <p:spPr bwMode="auto">
          <a:xfrm>
            <a:off x="857224" y="1643050"/>
            <a:ext cx="4667250" cy="895350"/>
          </a:xfrm>
          <a:prstGeom prst="rect">
            <a:avLst/>
          </a:prstGeom>
          <a:noFill/>
          <a:ln w="9525">
            <a:noFill/>
            <a:miter lim="800000"/>
            <a:headEnd/>
            <a:tailEnd/>
          </a:ln>
        </p:spPr>
      </p:pic>
      <p:sp>
        <p:nvSpPr>
          <p:cNvPr id="15" name="矩形标注 14"/>
          <p:cNvSpPr/>
          <p:nvPr/>
        </p:nvSpPr>
        <p:spPr>
          <a:xfrm>
            <a:off x="6215074" y="2143116"/>
            <a:ext cx="1714512" cy="1214446"/>
          </a:xfrm>
          <a:prstGeom prst="wedgeRectCallout">
            <a:avLst>
              <a:gd name="adj1" fmla="val -115548"/>
              <a:gd name="adj2" fmla="val 7994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t>生成索引字段为</a:t>
            </a:r>
            <a:r>
              <a:rPr lang="en-US" altLang="zh-CN" sz="1600" dirty="0" smtClean="0"/>
              <a:t>A06</a:t>
            </a:r>
            <a:r>
              <a:rPr lang="zh-CN" altLang="en-US" sz="1600" dirty="0" smtClean="0"/>
              <a:t>，主题标目字段不匹配，自动修正为</a:t>
            </a:r>
            <a:r>
              <a:rPr lang="en-US" altLang="zh-CN" sz="1600" dirty="0" smtClean="0"/>
              <a:t>6060#</a:t>
            </a:r>
            <a:endParaRPr lang="zh-CN" altLang="en-US"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1+#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1000" fill="hold"/>
                                        <p:tgtEl>
                                          <p:spTgt spid="15"/>
                                        </p:tgtEl>
                                        <p:attrNameLst>
                                          <p:attrName>ppt_x</p:attrName>
                                        </p:attrNameLst>
                                      </p:cBhvr>
                                      <p:tavLst>
                                        <p:tav tm="0">
                                          <p:val>
                                            <p:strVal val="1+#ppt_w/2"/>
                                          </p:val>
                                        </p:tav>
                                        <p:tav tm="100000">
                                          <p:val>
                                            <p:strVal val="#ppt_x"/>
                                          </p:val>
                                        </p:tav>
                                      </p:tavLst>
                                    </p:anim>
                                    <p:anim calcmode="lin" valueType="num">
                                      <p:cBhvr additive="base">
                                        <p:cTn id="1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edge">
                                      <p:cBhvr>
                                        <p:cTn id="1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28802"/>
            <a:ext cx="8229600" cy="4078489"/>
          </a:xfrm>
        </p:spPr>
        <p:txBody>
          <a:bodyPr>
            <a:normAutofit/>
          </a:bodyPr>
          <a:lstStyle/>
          <a:p>
            <a:endParaRPr lang="en-US" altLang="zh-CN" sz="2000" dirty="0" smtClean="0"/>
          </a:p>
          <a:p>
            <a:r>
              <a:rPr lang="zh-CN" altLang="en-US" sz="2000" dirty="0" smtClean="0"/>
              <a:t>书目库：</a:t>
            </a:r>
            <a:endParaRPr lang="zh-CN" altLang="en-US" sz="2000" dirty="0"/>
          </a:p>
        </p:txBody>
      </p:sp>
      <p:pic>
        <p:nvPicPr>
          <p:cNvPr id="4" name="Picture 7"/>
          <p:cNvPicPr>
            <a:picLocks noChangeAspect="1" noChangeArrowheads="1"/>
          </p:cNvPicPr>
          <p:nvPr/>
        </p:nvPicPr>
        <p:blipFill>
          <a:blip r:embed="rId2" cstate="print"/>
          <a:srcRect/>
          <a:stretch>
            <a:fillRect/>
          </a:stretch>
        </p:blipFill>
        <p:spPr bwMode="auto">
          <a:xfrm>
            <a:off x="2357422" y="2071678"/>
            <a:ext cx="2428892" cy="1000132"/>
          </a:xfrm>
          <a:prstGeom prst="rect">
            <a:avLst/>
          </a:prstGeom>
          <a:noFill/>
          <a:ln w="9525">
            <a:noFill/>
            <a:miter lim="800000"/>
            <a:headEnd/>
            <a:tailEnd/>
          </a:ln>
          <a:effectLst/>
        </p:spPr>
      </p:pic>
      <p:pic>
        <p:nvPicPr>
          <p:cNvPr id="5" name="Picture 8"/>
          <p:cNvPicPr>
            <a:picLocks noChangeAspect="1" noChangeArrowheads="1"/>
          </p:cNvPicPr>
          <p:nvPr/>
        </p:nvPicPr>
        <p:blipFill>
          <a:blip r:embed="rId3" cstate="print"/>
          <a:srcRect/>
          <a:stretch>
            <a:fillRect/>
          </a:stretch>
        </p:blipFill>
        <p:spPr bwMode="auto">
          <a:xfrm>
            <a:off x="2786050" y="3714752"/>
            <a:ext cx="2000264" cy="857256"/>
          </a:xfrm>
          <a:prstGeom prst="rect">
            <a:avLst/>
          </a:prstGeom>
          <a:noFill/>
          <a:ln w="9525">
            <a:noFill/>
            <a:miter lim="800000"/>
            <a:headEnd/>
            <a:tailEnd/>
          </a:ln>
          <a:effectLst/>
        </p:spPr>
      </p:pic>
      <p:sp>
        <p:nvSpPr>
          <p:cNvPr id="6" name="矩形 5"/>
          <p:cNvSpPr/>
          <p:nvPr/>
        </p:nvSpPr>
        <p:spPr>
          <a:xfrm>
            <a:off x="571472" y="3929066"/>
            <a:ext cx="2262158" cy="369332"/>
          </a:xfrm>
          <a:prstGeom prst="rect">
            <a:avLst/>
          </a:prstGeom>
        </p:spPr>
        <p:txBody>
          <a:bodyPr wrap="none">
            <a:spAutoFit/>
          </a:bodyPr>
          <a:lstStyle/>
          <a:p>
            <a:r>
              <a:rPr lang="zh-CN" altLang="zh-CN" dirty="0" smtClean="0"/>
              <a:t>保存后自动修改为：</a:t>
            </a:r>
            <a:endParaRPr lang="zh-CN" altLang="en-US" dirty="0"/>
          </a:p>
        </p:txBody>
      </p:sp>
      <p:pic>
        <p:nvPicPr>
          <p:cNvPr id="10242" name="Picture 2"/>
          <p:cNvPicPr>
            <a:picLocks noChangeAspect="1" noChangeArrowheads="1"/>
          </p:cNvPicPr>
          <p:nvPr/>
        </p:nvPicPr>
        <p:blipFill>
          <a:blip r:embed="rId4" cstate="print"/>
          <a:srcRect/>
          <a:stretch>
            <a:fillRect/>
          </a:stretch>
        </p:blipFill>
        <p:spPr bwMode="auto">
          <a:xfrm>
            <a:off x="1142976" y="4929198"/>
            <a:ext cx="2071702" cy="928694"/>
          </a:xfrm>
          <a:prstGeom prst="rect">
            <a:avLst/>
          </a:prstGeom>
          <a:noFill/>
          <a:ln w="9525">
            <a:noFill/>
            <a:miter lim="800000"/>
            <a:headEnd/>
            <a:tailEnd/>
          </a:ln>
          <a:effectLst/>
        </p:spPr>
      </p:pic>
      <p:pic>
        <p:nvPicPr>
          <p:cNvPr id="10243" name="Picture 3"/>
          <p:cNvPicPr>
            <a:picLocks noChangeAspect="1" noChangeArrowheads="1"/>
          </p:cNvPicPr>
          <p:nvPr/>
        </p:nvPicPr>
        <p:blipFill>
          <a:blip r:embed="rId5" cstate="print"/>
          <a:srcRect/>
          <a:stretch>
            <a:fillRect/>
          </a:stretch>
        </p:blipFill>
        <p:spPr bwMode="auto">
          <a:xfrm>
            <a:off x="3357554" y="4929198"/>
            <a:ext cx="1857388" cy="928694"/>
          </a:xfrm>
          <a:prstGeom prst="rect">
            <a:avLst/>
          </a:prstGeom>
          <a:noFill/>
          <a:ln w="9525">
            <a:noFill/>
            <a:miter lim="800000"/>
            <a:headEnd/>
            <a:tailEnd/>
          </a:ln>
          <a:effectLst/>
        </p:spPr>
      </p:pic>
      <p:sp>
        <p:nvSpPr>
          <p:cNvPr id="9" name="标题 1"/>
          <p:cNvSpPr txBox="1">
            <a:spLocks/>
          </p:cNvSpPr>
          <p:nvPr/>
        </p:nvSpPr>
        <p:spPr>
          <a:xfrm>
            <a:off x="285720"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0" name="直接连接符 9"/>
          <p:cNvCxnSpPr/>
          <p:nvPr/>
        </p:nvCxnSpPr>
        <p:spPr bwMode="auto">
          <a:xfrm flipV="1">
            <a:off x="285720"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1" name="任意多边形 10"/>
          <p:cNvSpPr/>
          <p:nvPr/>
        </p:nvSpPr>
        <p:spPr bwMode="auto">
          <a:xfrm>
            <a:off x="500034" y="1142984"/>
            <a:ext cx="564360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⑩ 自动修正子字段</a:t>
            </a:r>
            <a:r>
              <a:rPr lang="en-US" altLang="zh-CN" sz="2400" dirty="0" smtClean="0"/>
              <a:t>——</a:t>
            </a:r>
            <a:r>
              <a:rPr lang="zh-CN" altLang="en-US" sz="2400" dirty="0" smtClean="0"/>
              <a:t>普通主题词</a:t>
            </a:r>
            <a:endParaRPr lang="zh-CN" altLang="en-US" sz="2400" dirty="0">
              <a:latin typeface="+mn-ea"/>
            </a:endParaRPr>
          </a:p>
        </p:txBody>
      </p:sp>
      <p:sp>
        <p:nvSpPr>
          <p:cNvPr id="12" name="内容占位符 22"/>
          <p:cNvSpPr txBox="1">
            <a:spLocks/>
          </p:cNvSpPr>
          <p:nvPr/>
        </p:nvSpPr>
        <p:spPr>
          <a:xfrm>
            <a:off x="6572264" y="3000372"/>
            <a:ext cx="1571636" cy="1500198"/>
          </a:xfrm>
          <a:prstGeom prst="wedgeRectCallout">
            <a:avLst>
              <a:gd name="adj1" fmla="val -189028"/>
              <a:gd name="adj2" fmla="val -83432"/>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noAutofit/>
          </a:bodyPr>
          <a:lstStyle/>
          <a:p>
            <a:pPr marL="365760" marR="0" lvl="0" indent="-256032" defTabSz="914400" rtl="0" eaLnBrk="1" fontAlgn="auto" latinLnBrk="0" hangingPunct="1">
              <a:lnSpc>
                <a:spcPct val="120000"/>
              </a:lnSpc>
              <a:spcBef>
                <a:spcPts val="400"/>
              </a:spcBef>
              <a:spcAft>
                <a:spcPts val="0"/>
              </a:spcAft>
              <a:buClr>
                <a:schemeClr val="accent1"/>
              </a:buClr>
              <a:buSzPct val="68000"/>
              <a:buFont typeface="Wingdings 3"/>
              <a:buNone/>
              <a:tabLst/>
              <a:defRPr/>
            </a:pP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生成索引字段分别为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Y06</a:t>
            </a:r>
            <a:r>
              <a:rPr kumimoji="0" lang="zh-CN" altLang="en-US" sz="1600" b="0" i="0" u="none" strike="noStrike" kern="1200" cap="none" spc="0" normalizeH="0" baseline="0" noProof="0" dirty="0" smtClean="0">
                <a:ln>
                  <a:noFill/>
                </a:ln>
                <a:solidFill>
                  <a:schemeClr val="lt1"/>
                </a:solidFill>
                <a:effectLst/>
                <a:uLnTx/>
                <a:uFillTx/>
                <a:latin typeface="+mn-ea"/>
                <a:ea typeface="+mn-ea"/>
                <a:cs typeface="+mn-cs"/>
              </a:rPr>
              <a:t>，是不允许存在的，自动修正为</a:t>
            </a:r>
            <a:r>
              <a:rPr kumimoji="0" lang="en-US" altLang="zh-CN" sz="1600" b="0" i="0" u="none" strike="noStrike" kern="1200" cap="none" spc="0" normalizeH="0" baseline="0" noProof="0" dirty="0" smtClean="0">
                <a:ln>
                  <a:noFill/>
                </a:ln>
                <a:solidFill>
                  <a:schemeClr val="lt1"/>
                </a:solidFill>
                <a:effectLst/>
                <a:uLnTx/>
                <a:uFillTx/>
                <a:latin typeface="+mn-ea"/>
                <a:ea typeface="+mn-ea"/>
                <a:cs typeface="+mn-cs"/>
              </a:rPr>
              <a:t>X06</a:t>
            </a:r>
            <a:endParaRPr kumimoji="0" lang="zh-CN" altLang="en-US" sz="1600" b="0" i="0" u="none" strike="noStrike" kern="1200" cap="none" spc="0" normalizeH="0" baseline="0" noProof="0" dirty="0">
              <a:ln>
                <a:noFill/>
              </a:ln>
              <a:solidFill>
                <a:schemeClr val="lt1"/>
              </a:solidFill>
              <a:effectLst/>
              <a:uLnTx/>
              <a:uFillTx/>
              <a:latin typeface="+mn-ea"/>
              <a:ea typeface="+mn-ea"/>
              <a:cs typeface="+mn-cs"/>
            </a:endParaRPr>
          </a:p>
        </p:txBody>
      </p:sp>
      <p:sp>
        <p:nvSpPr>
          <p:cNvPr id="13" name="椭圆 12"/>
          <p:cNvSpPr/>
          <p:nvPr/>
        </p:nvSpPr>
        <p:spPr>
          <a:xfrm>
            <a:off x="1928794" y="5072074"/>
            <a:ext cx="1071570" cy="285752"/>
          </a:xfrm>
          <a:prstGeom prst="ellipse">
            <a:avLst/>
          </a:prstGeom>
          <a:noFill/>
          <a:ln w="4445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000496" y="5143512"/>
            <a:ext cx="1071570" cy="285752"/>
          </a:xfrm>
          <a:prstGeom prst="ellipse">
            <a:avLst/>
          </a:prstGeom>
          <a:noFill/>
          <a:ln w="4445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1000" fill="hold"/>
                                        <p:tgtEl>
                                          <p:spTgt spid="12"/>
                                        </p:tgtEl>
                                        <p:attrNameLst>
                                          <p:attrName>ppt_x</p:attrName>
                                        </p:attrNameLst>
                                      </p:cBhvr>
                                      <p:tavLst>
                                        <p:tav tm="0">
                                          <p:val>
                                            <p:strVal val="1+#ppt_w/2"/>
                                          </p:val>
                                        </p:tav>
                                        <p:tav tm="100000">
                                          <p:val>
                                            <p:strVal val="#ppt_x"/>
                                          </p:val>
                                        </p:tav>
                                      </p:tavLst>
                                    </p:anim>
                                    <p:anim calcmode="lin" valueType="num">
                                      <p:cBhvr additive="base">
                                        <p:cTn id="8"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edge">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circle(in)">
                                      <p:cBhvr>
                                        <p:cTn id="18" dur="10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circle(in)">
                                      <p:cBhvr>
                                        <p:cTn id="2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0"/>
            <a:ext cx="9144000" cy="6858000"/>
          </a:xfrm>
        </p:spPr>
        <p:txBody>
          <a:bodyPr/>
          <a:lstStyle/>
          <a:p>
            <a:pPr algn="ctr">
              <a:buNone/>
            </a:pPr>
            <a:r>
              <a:rPr lang="zh-CN" altLang="zh-CN" u="sng" dirty="0" smtClean="0"/>
              <a:t> 规范库修改自动更新书目库主题流程图</a:t>
            </a:r>
            <a:endParaRPr lang="zh-CN" altLang="en-US" dirty="0"/>
          </a:p>
        </p:txBody>
      </p:sp>
      <p:sp>
        <p:nvSpPr>
          <p:cNvPr id="4" name="圆角矩形 3"/>
          <p:cNvSpPr/>
          <p:nvPr/>
        </p:nvSpPr>
        <p:spPr>
          <a:xfrm>
            <a:off x="1142976" y="500042"/>
            <a:ext cx="1785950"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规范库新增主题词</a:t>
            </a:r>
            <a:endParaRPr lang="zh-CN" altLang="en-US" sz="1400" dirty="0"/>
          </a:p>
        </p:txBody>
      </p:sp>
      <p:sp>
        <p:nvSpPr>
          <p:cNvPr id="7" name="流程图: 决策 6"/>
          <p:cNvSpPr/>
          <p:nvPr/>
        </p:nvSpPr>
        <p:spPr>
          <a:xfrm>
            <a:off x="642910" y="1142984"/>
            <a:ext cx="2643206" cy="71438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判断与规范库</a:t>
            </a:r>
            <a:r>
              <a:rPr lang="en-US" altLang="zh-CN" sz="1400" dirty="0" smtClean="0"/>
              <a:t>2xx</a:t>
            </a:r>
            <a:r>
              <a:rPr lang="zh-CN" altLang="en-US" sz="1400" dirty="0" smtClean="0"/>
              <a:t>或</a:t>
            </a:r>
            <a:r>
              <a:rPr lang="en-US" altLang="zh-CN" sz="1400" dirty="0" smtClean="0"/>
              <a:t>4xx</a:t>
            </a:r>
            <a:r>
              <a:rPr lang="zh-CN" altLang="en-US" sz="1400" dirty="0" smtClean="0"/>
              <a:t>重复</a:t>
            </a:r>
            <a:endParaRPr lang="zh-CN" altLang="en-US" sz="1400" dirty="0"/>
          </a:p>
        </p:txBody>
      </p:sp>
      <p:cxnSp>
        <p:nvCxnSpPr>
          <p:cNvPr id="16" name="直接箭头连接符 15"/>
          <p:cNvCxnSpPr/>
          <p:nvPr/>
        </p:nvCxnSpPr>
        <p:spPr>
          <a:xfrm>
            <a:off x="1928794" y="1857364"/>
            <a:ext cx="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2000232" y="2000240"/>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是</a:t>
            </a:r>
            <a:endParaRPr lang="zh-CN" altLang="en-US" sz="1400" dirty="0"/>
          </a:p>
        </p:txBody>
      </p:sp>
      <p:sp>
        <p:nvSpPr>
          <p:cNvPr id="28" name="矩形 27"/>
          <p:cNvSpPr/>
          <p:nvPr/>
        </p:nvSpPr>
        <p:spPr>
          <a:xfrm>
            <a:off x="3857620" y="1571612"/>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否</a:t>
            </a:r>
            <a:endParaRPr lang="zh-CN" altLang="en-US" sz="1400" dirty="0"/>
          </a:p>
        </p:txBody>
      </p:sp>
      <p:sp>
        <p:nvSpPr>
          <p:cNvPr id="35" name="圆角矩形 34"/>
          <p:cNvSpPr/>
          <p:nvPr/>
        </p:nvSpPr>
        <p:spPr>
          <a:xfrm>
            <a:off x="5715008" y="500042"/>
            <a:ext cx="1785950"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规范库删除主题词</a:t>
            </a:r>
            <a:endParaRPr lang="zh-CN" altLang="en-US" sz="1400" dirty="0"/>
          </a:p>
        </p:txBody>
      </p:sp>
      <p:cxnSp>
        <p:nvCxnSpPr>
          <p:cNvPr id="36" name="直接箭头连接符 35"/>
          <p:cNvCxnSpPr/>
          <p:nvPr/>
        </p:nvCxnSpPr>
        <p:spPr>
          <a:xfrm>
            <a:off x="6572264" y="928670"/>
            <a:ext cx="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流程图: 决策 36"/>
          <p:cNvSpPr/>
          <p:nvPr/>
        </p:nvSpPr>
        <p:spPr>
          <a:xfrm>
            <a:off x="5572132" y="1142984"/>
            <a:ext cx="2286016" cy="71438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判断是否挂接书目</a:t>
            </a:r>
            <a:endParaRPr lang="zh-CN" altLang="en-US" sz="1400" dirty="0"/>
          </a:p>
        </p:txBody>
      </p:sp>
      <p:cxnSp>
        <p:nvCxnSpPr>
          <p:cNvPr id="43" name="直接连接符 42"/>
          <p:cNvCxnSpPr>
            <a:stCxn id="7" idx="3"/>
            <a:endCxn id="37" idx="1"/>
          </p:cNvCxnSpPr>
          <p:nvPr/>
        </p:nvCxnSpPr>
        <p:spPr>
          <a:xfrm>
            <a:off x="3286116" y="1500174"/>
            <a:ext cx="228601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4357686" y="1500174"/>
            <a:ext cx="0"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 name="圆角矩形 46"/>
          <p:cNvSpPr/>
          <p:nvPr/>
        </p:nvSpPr>
        <p:spPr>
          <a:xfrm>
            <a:off x="3143240" y="1928802"/>
            <a:ext cx="228601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新建或直接删除</a:t>
            </a:r>
            <a:endParaRPr lang="zh-CN" altLang="en-US" sz="1400" dirty="0"/>
          </a:p>
        </p:txBody>
      </p:sp>
      <p:sp>
        <p:nvSpPr>
          <p:cNvPr id="48" name="圆角矩形 47"/>
          <p:cNvSpPr/>
          <p:nvPr/>
        </p:nvSpPr>
        <p:spPr>
          <a:xfrm>
            <a:off x="1785918" y="2357430"/>
            <a:ext cx="5143536" cy="2857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规范库修改主题词</a:t>
            </a:r>
          </a:p>
        </p:txBody>
      </p:sp>
      <p:sp>
        <p:nvSpPr>
          <p:cNvPr id="52" name="矩形 51"/>
          <p:cNvSpPr/>
          <p:nvPr/>
        </p:nvSpPr>
        <p:spPr>
          <a:xfrm>
            <a:off x="6072198" y="1857364"/>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是</a:t>
            </a:r>
            <a:endParaRPr lang="zh-CN" altLang="en-US" sz="1400" dirty="0"/>
          </a:p>
        </p:txBody>
      </p:sp>
      <p:cxnSp>
        <p:nvCxnSpPr>
          <p:cNvPr id="55" name="直接箭头连接符 54"/>
          <p:cNvCxnSpPr/>
          <p:nvPr/>
        </p:nvCxnSpPr>
        <p:spPr>
          <a:xfrm>
            <a:off x="2214546" y="2643182"/>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a:off x="4071934" y="2643182"/>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6429388" y="2643182"/>
            <a:ext cx="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8" name="圆角矩形 57"/>
          <p:cNvSpPr/>
          <p:nvPr/>
        </p:nvSpPr>
        <p:spPr>
          <a:xfrm>
            <a:off x="1643042" y="2928934"/>
            <a:ext cx="1214446"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词形修改</a:t>
            </a:r>
            <a:endParaRPr lang="zh-CN" altLang="en-US" sz="1400" dirty="0"/>
          </a:p>
        </p:txBody>
      </p:sp>
      <p:sp>
        <p:nvSpPr>
          <p:cNvPr id="59" name="圆角矩形 58"/>
          <p:cNvSpPr/>
          <p:nvPr/>
        </p:nvSpPr>
        <p:spPr>
          <a:xfrm>
            <a:off x="3214678" y="2928934"/>
            <a:ext cx="1643074" cy="3571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字段类型修改</a:t>
            </a:r>
            <a:endParaRPr lang="zh-CN" altLang="en-US" sz="1400" dirty="0"/>
          </a:p>
        </p:txBody>
      </p:sp>
      <p:sp>
        <p:nvSpPr>
          <p:cNvPr id="60" name="圆角矩形 59"/>
          <p:cNvSpPr/>
          <p:nvPr/>
        </p:nvSpPr>
        <p:spPr>
          <a:xfrm>
            <a:off x="5143504" y="2857496"/>
            <a:ext cx="1785950" cy="500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正式主题词停用，改为代项</a:t>
            </a:r>
            <a:endParaRPr lang="zh-CN" altLang="en-US" sz="1400" dirty="0"/>
          </a:p>
        </p:txBody>
      </p:sp>
      <p:cxnSp>
        <p:nvCxnSpPr>
          <p:cNvPr id="87" name="直接箭头连接符 86"/>
          <p:cNvCxnSpPr/>
          <p:nvPr/>
        </p:nvCxnSpPr>
        <p:spPr>
          <a:xfrm>
            <a:off x="2214546" y="3286124"/>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直接箭头连接符 87"/>
          <p:cNvCxnSpPr/>
          <p:nvPr/>
        </p:nvCxnSpPr>
        <p:spPr>
          <a:xfrm>
            <a:off x="4071934" y="3286124"/>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直接箭头连接符 88"/>
          <p:cNvCxnSpPr/>
          <p:nvPr/>
        </p:nvCxnSpPr>
        <p:spPr>
          <a:xfrm>
            <a:off x="6215074" y="3357562"/>
            <a:ext cx="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0" name="矩形 89"/>
          <p:cNvSpPr/>
          <p:nvPr/>
        </p:nvSpPr>
        <p:spPr>
          <a:xfrm>
            <a:off x="1571604" y="3571876"/>
            <a:ext cx="592935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通过和主题词</a:t>
            </a:r>
            <a:r>
              <a:rPr lang="en-US" altLang="zh-CN" sz="1400" dirty="0" smtClean="0"/>
              <a:t>2XX</a:t>
            </a:r>
            <a:r>
              <a:rPr lang="zh-CN" altLang="zh-CN" sz="1400" dirty="0" smtClean="0"/>
              <a:t>、</a:t>
            </a:r>
            <a:r>
              <a:rPr lang="en-US" altLang="zh-CN" sz="1400" dirty="0" smtClean="0"/>
              <a:t>4XX</a:t>
            </a:r>
            <a:r>
              <a:rPr lang="zh-CN" altLang="zh-CN" sz="1400" dirty="0" smtClean="0"/>
              <a:t>或</a:t>
            </a:r>
            <a:r>
              <a:rPr lang="en-US" altLang="zh-CN" sz="1400" dirty="0" smtClean="0"/>
              <a:t>COR</a:t>
            </a:r>
            <a:r>
              <a:rPr lang="zh-CN" altLang="zh-CN" sz="1400" dirty="0" smtClean="0"/>
              <a:t>字段匹配，反馈到书目库索引字段，说明该主题词修改</a:t>
            </a:r>
            <a:endParaRPr lang="zh-CN" altLang="en-US" sz="1400" dirty="0"/>
          </a:p>
        </p:txBody>
      </p:sp>
      <p:cxnSp>
        <p:nvCxnSpPr>
          <p:cNvPr id="91" name="直接箭头连接符 90"/>
          <p:cNvCxnSpPr/>
          <p:nvPr/>
        </p:nvCxnSpPr>
        <p:spPr>
          <a:xfrm>
            <a:off x="4572000" y="4071942"/>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6" name="直接箭头连接符 125"/>
          <p:cNvCxnSpPr/>
          <p:nvPr/>
        </p:nvCxnSpPr>
        <p:spPr>
          <a:xfrm>
            <a:off x="6715140" y="1857364"/>
            <a:ext cx="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7" name="直接箭头连接符 126"/>
          <p:cNvCxnSpPr/>
          <p:nvPr/>
        </p:nvCxnSpPr>
        <p:spPr>
          <a:xfrm>
            <a:off x="2000232" y="928670"/>
            <a:ext cx="0"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4" name="流程图: 决策 133"/>
          <p:cNvSpPr/>
          <p:nvPr/>
        </p:nvSpPr>
        <p:spPr>
          <a:xfrm>
            <a:off x="1643042" y="4357694"/>
            <a:ext cx="6286544" cy="57150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系统检测记录头标区记录状态，是否是停用的主题词</a:t>
            </a:r>
            <a:endParaRPr lang="zh-CN" altLang="en-US" dirty="0"/>
          </a:p>
        </p:txBody>
      </p:sp>
      <p:cxnSp>
        <p:nvCxnSpPr>
          <p:cNvPr id="135" name="直接箭头连接符 134"/>
          <p:cNvCxnSpPr/>
          <p:nvPr/>
        </p:nvCxnSpPr>
        <p:spPr>
          <a:xfrm>
            <a:off x="2643174" y="4714884"/>
            <a:ext cx="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6" name="矩形 135"/>
          <p:cNvSpPr/>
          <p:nvPr/>
        </p:nvSpPr>
        <p:spPr>
          <a:xfrm>
            <a:off x="2143108" y="4857760"/>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否</a:t>
            </a:r>
            <a:endParaRPr lang="zh-CN" altLang="en-US" sz="1400" dirty="0"/>
          </a:p>
        </p:txBody>
      </p:sp>
      <p:sp>
        <p:nvSpPr>
          <p:cNvPr id="137" name="圆角矩形 136"/>
          <p:cNvSpPr/>
          <p:nvPr/>
        </p:nvSpPr>
        <p:spPr>
          <a:xfrm>
            <a:off x="714348" y="5214950"/>
            <a:ext cx="3357586"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只需按</a:t>
            </a:r>
            <a:r>
              <a:rPr lang="en-US" altLang="zh-CN" sz="1400" dirty="0" smtClean="0"/>
              <a:t>2XX</a:t>
            </a:r>
            <a:r>
              <a:rPr lang="zh-CN" altLang="zh-CN" sz="1400" dirty="0" smtClean="0"/>
              <a:t>字段对应主题词修改</a:t>
            </a:r>
            <a:r>
              <a:rPr lang="zh-CN" altLang="en-US" sz="1400" dirty="0" smtClean="0"/>
              <a:t>索引字段</a:t>
            </a:r>
            <a:r>
              <a:rPr lang="zh-CN" altLang="zh-CN" sz="1400" dirty="0" smtClean="0"/>
              <a:t>，重新确定主题词类型、词形</a:t>
            </a:r>
            <a:endParaRPr lang="zh-CN" altLang="en-US" dirty="0"/>
          </a:p>
        </p:txBody>
      </p:sp>
      <p:cxnSp>
        <p:nvCxnSpPr>
          <p:cNvPr id="138" name="直接箭头连接符 137"/>
          <p:cNvCxnSpPr/>
          <p:nvPr/>
        </p:nvCxnSpPr>
        <p:spPr>
          <a:xfrm>
            <a:off x="6715140" y="4714884"/>
            <a:ext cx="0"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0" name="矩形 139"/>
          <p:cNvSpPr/>
          <p:nvPr/>
        </p:nvSpPr>
        <p:spPr>
          <a:xfrm>
            <a:off x="6786578" y="4857760"/>
            <a:ext cx="42862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t>是</a:t>
            </a:r>
            <a:endParaRPr lang="zh-CN" altLang="en-US" sz="1400" dirty="0"/>
          </a:p>
        </p:txBody>
      </p:sp>
      <p:sp>
        <p:nvSpPr>
          <p:cNvPr id="141" name="圆角矩形 140"/>
          <p:cNvSpPr/>
          <p:nvPr/>
        </p:nvSpPr>
        <p:spPr>
          <a:xfrm>
            <a:off x="4572000" y="5214950"/>
            <a:ext cx="3929090"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400" dirty="0" smtClean="0"/>
              <a:t>系统自动删除原</a:t>
            </a:r>
            <a:r>
              <a:rPr lang="zh-CN" altLang="en-US" sz="1400" dirty="0" smtClean="0"/>
              <a:t>索引</a:t>
            </a:r>
            <a:r>
              <a:rPr lang="zh-CN" altLang="zh-CN" sz="1400" dirty="0" smtClean="0"/>
              <a:t>字段内容，再在规范库</a:t>
            </a:r>
            <a:r>
              <a:rPr lang="en-US" altLang="zh-CN" sz="1400" dirty="0" smtClean="0"/>
              <a:t>4XX</a:t>
            </a:r>
            <a:r>
              <a:rPr lang="zh-CN" altLang="zh-CN" sz="1400" dirty="0" smtClean="0"/>
              <a:t>字段找到该词，重新生成对应</a:t>
            </a:r>
            <a:r>
              <a:rPr lang="en-US" altLang="zh-CN" sz="1400" dirty="0" smtClean="0"/>
              <a:t>2XX</a:t>
            </a:r>
            <a:r>
              <a:rPr lang="zh-CN" altLang="zh-CN" sz="1400" dirty="0" smtClean="0"/>
              <a:t>字段主题词的</a:t>
            </a:r>
            <a:r>
              <a:rPr lang="zh-CN" altLang="en-US" sz="1400" dirty="0" smtClean="0"/>
              <a:t>索引</a:t>
            </a:r>
            <a:r>
              <a:rPr lang="zh-CN" altLang="zh-CN" sz="1400" dirty="0" smtClean="0"/>
              <a:t>，主题词类型按新主题词确定</a:t>
            </a:r>
            <a:endParaRPr lang="zh-CN" altLang="zh-CN" sz="1400" dirty="0"/>
          </a:p>
        </p:txBody>
      </p:sp>
      <p:cxnSp>
        <p:nvCxnSpPr>
          <p:cNvPr id="142" name="直接箭头连接符 141"/>
          <p:cNvCxnSpPr/>
          <p:nvPr/>
        </p:nvCxnSpPr>
        <p:spPr>
          <a:xfrm>
            <a:off x="2214546" y="6000768"/>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3" name="直接箭头连接符 142"/>
          <p:cNvCxnSpPr/>
          <p:nvPr/>
        </p:nvCxnSpPr>
        <p:spPr>
          <a:xfrm>
            <a:off x="6286512" y="6000768"/>
            <a:ext cx="1"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4" name="矩形 143"/>
          <p:cNvSpPr/>
          <p:nvPr/>
        </p:nvSpPr>
        <p:spPr>
          <a:xfrm>
            <a:off x="1428728" y="6286520"/>
            <a:ext cx="6572296" cy="5714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400" dirty="0" smtClean="0"/>
              <a:t>根据更新的</a:t>
            </a:r>
            <a:r>
              <a:rPr lang="zh-CN" altLang="en-US" sz="1400" dirty="0" smtClean="0"/>
              <a:t>索引</a:t>
            </a:r>
            <a:r>
              <a:rPr lang="zh-CN" altLang="zh-CN" sz="1400" dirty="0" smtClean="0"/>
              <a:t>字段，</a:t>
            </a:r>
            <a:r>
              <a:rPr lang="zh-CN" altLang="en-US" sz="1400" dirty="0" smtClean="0"/>
              <a:t>重新生成标引词串，从而</a:t>
            </a:r>
            <a:r>
              <a:rPr lang="zh-CN" altLang="zh-CN" sz="1400" dirty="0" smtClean="0"/>
              <a:t>更新主题标引词串中的对应主题词和字段类型</a:t>
            </a:r>
            <a:endParaRPr lang="zh-CN" altLang="zh-CN"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2468880"/>
            <a:ext cx="8229600" cy="2031690"/>
          </a:xfrm>
        </p:spPr>
        <p:txBody>
          <a:bodyPr>
            <a:normAutofit/>
          </a:bodyPr>
          <a:lstStyle/>
          <a:p>
            <a:pPr>
              <a:lnSpc>
                <a:spcPct val="150000"/>
              </a:lnSpc>
            </a:pPr>
            <a:r>
              <a:rPr lang="zh-CN" altLang="en-US" sz="2400" dirty="0" smtClean="0"/>
              <a:t>（</a:t>
            </a:r>
            <a:r>
              <a:rPr lang="en-US" altLang="zh-CN" sz="2400" dirty="0" smtClean="0"/>
              <a:t>1</a:t>
            </a:r>
            <a:r>
              <a:rPr lang="zh-CN" altLang="en-US" sz="2400" dirty="0" smtClean="0"/>
              <a:t>）</a:t>
            </a:r>
            <a:r>
              <a:rPr lang="zh-CN" altLang="zh-CN" sz="2400" dirty="0" smtClean="0"/>
              <a:t>修改规范库主题词词形、字段类型或二者同改，书目库会随着自动修改词形及对应的字段或子字段。</a:t>
            </a:r>
            <a:endParaRPr lang="zh-CN" altLang="en-US" sz="2400" dirty="0"/>
          </a:p>
        </p:txBody>
      </p:sp>
      <p:sp>
        <p:nvSpPr>
          <p:cNvPr id="4"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357158" y="1428736"/>
            <a:ext cx="7852079" cy="571503"/>
            <a:chOff x="1397697" y="1641248"/>
            <a:chExt cx="2971998" cy="514580"/>
          </a:xfrm>
        </p:grpSpPr>
        <p:sp>
          <p:nvSpPr>
            <p:cNvPr id="7" name="任意多边形 6"/>
            <p:cNvSpPr/>
            <p:nvPr/>
          </p:nvSpPr>
          <p:spPr>
            <a:xfrm>
              <a:off x="1586971" y="1641248"/>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随着规范库主题词修改而自动更新书目库主题标目</a:t>
              </a:r>
              <a:endParaRPr lang="zh-CN" altLang="en-US" sz="2400" dirty="0">
                <a:latin typeface="+mn-ea"/>
              </a:endParaRPr>
            </a:p>
          </p:txBody>
        </p:sp>
        <p:sp>
          <p:nvSpPr>
            <p:cNvPr id="8" name="任意多边形 7"/>
            <p:cNvSpPr/>
            <p:nvPr/>
          </p:nvSpPr>
          <p:spPr>
            <a:xfrm>
              <a:off x="1397697" y="1641248"/>
              <a:ext cx="243352" cy="514580"/>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p:cNvPicPr>
            <a:picLocks noGrp="1" noChangeAspect="1" noChangeArrowheads="1"/>
          </p:cNvPicPr>
          <p:nvPr>
            <p:ph idx="1"/>
          </p:nvPr>
        </p:nvPicPr>
        <p:blipFill>
          <a:blip r:embed="rId2" cstate="print"/>
          <a:srcRect/>
          <a:stretch>
            <a:fillRect/>
          </a:stretch>
        </p:blipFill>
        <p:spPr bwMode="auto">
          <a:xfrm>
            <a:off x="1785918" y="2071678"/>
            <a:ext cx="1424940" cy="554356"/>
          </a:xfrm>
          <a:prstGeom prst="rect">
            <a:avLst/>
          </a:prstGeom>
          <a:noFill/>
          <a:ln w="9525">
            <a:noFill/>
            <a:miter lim="800000"/>
            <a:headEnd/>
            <a:tailEnd/>
          </a:ln>
          <a:effectLst/>
        </p:spPr>
      </p:pic>
      <p:pic>
        <p:nvPicPr>
          <p:cNvPr id="2055" name="Picture 7"/>
          <p:cNvPicPr>
            <a:picLocks noChangeAspect="1" noChangeArrowheads="1"/>
          </p:cNvPicPr>
          <p:nvPr/>
        </p:nvPicPr>
        <p:blipFill>
          <a:blip r:embed="rId3" cstate="print"/>
          <a:srcRect/>
          <a:stretch>
            <a:fillRect/>
          </a:stretch>
        </p:blipFill>
        <p:spPr bwMode="auto">
          <a:xfrm>
            <a:off x="4143372" y="2071678"/>
            <a:ext cx="2266950" cy="514350"/>
          </a:xfrm>
          <a:prstGeom prst="rect">
            <a:avLst/>
          </a:prstGeom>
          <a:noFill/>
          <a:ln w="9525">
            <a:noFill/>
            <a:miter lim="800000"/>
            <a:headEnd/>
            <a:tailEnd/>
          </a:ln>
          <a:effectLst/>
        </p:spPr>
      </p:pic>
      <p:pic>
        <p:nvPicPr>
          <p:cNvPr id="2057" name="Picture 9"/>
          <p:cNvPicPr>
            <a:picLocks noChangeAspect="1" noChangeArrowheads="1"/>
          </p:cNvPicPr>
          <p:nvPr/>
        </p:nvPicPr>
        <p:blipFill>
          <a:blip r:embed="rId4" cstate="print"/>
          <a:srcRect/>
          <a:stretch>
            <a:fillRect/>
          </a:stretch>
        </p:blipFill>
        <p:spPr bwMode="auto">
          <a:xfrm>
            <a:off x="2071670" y="4500570"/>
            <a:ext cx="5305425" cy="428628"/>
          </a:xfrm>
          <a:prstGeom prst="rect">
            <a:avLst/>
          </a:prstGeom>
          <a:noFill/>
          <a:ln w="9525">
            <a:noFill/>
            <a:miter lim="800000"/>
            <a:headEnd/>
            <a:tailEnd/>
          </a:ln>
          <a:effectLst/>
        </p:spPr>
      </p:pic>
      <p:pic>
        <p:nvPicPr>
          <p:cNvPr id="17" name="图片 16"/>
          <p:cNvPicPr/>
          <p:nvPr/>
        </p:nvPicPr>
        <p:blipFill>
          <a:blip r:embed="rId5" cstate="print"/>
          <a:srcRect/>
          <a:stretch>
            <a:fillRect/>
          </a:stretch>
        </p:blipFill>
        <p:spPr bwMode="auto">
          <a:xfrm>
            <a:off x="2143108" y="5143512"/>
            <a:ext cx="5214974" cy="428628"/>
          </a:xfrm>
          <a:prstGeom prst="rect">
            <a:avLst/>
          </a:prstGeom>
          <a:noFill/>
          <a:ln w="9525">
            <a:noFill/>
            <a:miter lim="800000"/>
            <a:headEnd/>
            <a:tailEnd/>
          </a:ln>
        </p:spPr>
      </p:pic>
      <p:pic>
        <p:nvPicPr>
          <p:cNvPr id="2058" name="Picture 10"/>
          <p:cNvPicPr>
            <a:picLocks noChangeAspect="1" noChangeArrowheads="1"/>
          </p:cNvPicPr>
          <p:nvPr/>
        </p:nvPicPr>
        <p:blipFill>
          <a:blip r:embed="rId6" cstate="print"/>
          <a:srcRect/>
          <a:stretch>
            <a:fillRect/>
          </a:stretch>
        </p:blipFill>
        <p:spPr bwMode="auto">
          <a:xfrm>
            <a:off x="1643042" y="3071810"/>
            <a:ext cx="1847850" cy="647700"/>
          </a:xfrm>
          <a:prstGeom prst="rect">
            <a:avLst/>
          </a:prstGeom>
          <a:noFill/>
          <a:ln w="9525">
            <a:noFill/>
            <a:miter lim="800000"/>
            <a:headEnd/>
            <a:tailEnd/>
          </a:ln>
          <a:effectLst/>
        </p:spPr>
      </p:pic>
      <p:pic>
        <p:nvPicPr>
          <p:cNvPr id="2059" name="Picture 11"/>
          <p:cNvPicPr>
            <a:picLocks noChangeAspect="1" noChangeArrowheads="1"/>
          </p:cNvPicPr>
          <p:nvPr/>
        </p:nvPicPr>
        <p:blipFill>
          <a:blip r:embed="rId7" cstate="print"/>
          <a:srcRect/>
          <a:stretch>
            <a:fillRect/>
          </a:stretch>
        </p:blipFill>
        <p:spPr bwMode="auto">
          <a:xfrm>
            <a:off x="4214810" y="3071810"/>
            <a:ext cx="1733550" cy="657225"/>
          </a:xfrm>
          <a:prstGeom prst="rect">
            <a:avLst/>
          </a:prstGeom>
          <a:noFill/>
          <a:ln w="9525">
            <a:noFill/>
            <a:miter lim="800000"/>
            <a:headEnd/>
            <a:tailEnd/>
          </a:ln>
          <a:effectLst/>
        </p:spPr>
      </p:pic>
      <p:sp>
        <p:nvSpPr>
          <p:cNvPr id="9" name="矩形 8"/>
          <p:cNvSpPr/>
          <p:nvPr/>
        </p:nvSpPr>
        <p:spPr>
          <a:xfrm>
            <a:off x="428596" y="2071678"/>
            <a:ext cx="1210588" cy="400110"/>
          </a:xfrm>
          <a:prstGeom prst="rect">
            <a:avLst/>
          </a:prstGeom>
        </p:spPr>
        <p:txBody>
          <a:bodyPr wrap="none">
            <a:spAutoFit/>
          </a:bodyPr>
          <a:lstStyle/>
          <a:p>
            <a:r>
              <a:rPr lang="zh-CN" altLang="en-US" sz="2000" dirty="0" smtClean="0"/>
              <a:t>规范库：</a:t>
            </a:r>
            <a:endParaRPr lang="zh-CN" altLang="en-US" sz="2000" dirty="0"/>
          </a:p>
        </p:txBody>
      </p:sp>
      <p:sp>
        <p:nvSpPr>
          <p:cNvPr id="10" name="矩形 9"/>
          <p:cNvSpPr/>
          <p:nvPr/>
        </p:nvSpPr>
        <p:spPr>
          <a:xfrm>
            <a:off x="500034" y="3143248"/>
            <a:ext cx="1357322" cy="400110"/>
          </a:xfrm>
          <a:prstGeom prst="rect">
            <a:avLst/>
          </a:prstGeom>
        </p:spPr>
        <p:txBody>
          <a:bodyPr wrap="square">
            <a:spAutoFit/>
          </a:bodyPr>
          <a:lstStyle/>
          <a:p>
            <a:r>
              <a:rPr lang="zh-CN" altLang="en-US" sz="2000" dirty="0" smtClean="0"/>
              <a:t>书目库：</a:t>
            </a:r>
            <a:endParaRPr lang="zh-CN" altLang="en-US" sz="2000" dirty="0"/>
          </a:p>
        </p:txBody>
      </p:sp>
      <p:sp>
        <p:nvSpPr>
          <p:cNvPr id="11" name="右箭头 10"/>
          <p:cNvSpPr/>
          <p:nvPr/>
        </p:nvSpPr>
        <p:spPr>
          <a:xfrm>
            <a:off x="3428992" y="2214554"/>
            <a:ext cx="64294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右箭头 11"/>
          <p:cNvSpPr/>
          <p:nvPr/>
        </p:nvSpPr>
        <p:spPr>
          <a:xfrm>
            <a:off x="3500430" y="3286124"/>
            <a:ext cx="642942"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00034" y="4071942"/>
            <a:ext cx="2723823" cy="369332"/>
          </a:xfrm>
          <a:prstGeom prst="rect">
            <a:avLst/>
          </a:prstGeom>
        </p:spPr>
        <p:txBody>
          <a:bodyPr wrap="none">
            <a:spAutoFit/>
          </a:bodyPr>
          <a:lstStyle/>
          <a:p>
            <a:r>
              <a:rPr lang="zh-CN" altLang="en-US" dirty="0" smtClean="0"/>
              <a:t>全部挂接书目自动更改：</a:t>
            </a:r>
            <a:endParaRPr lang="zh-CN" altLang="en-US" dirty="0"/>
          </a:p>
        </p:txBody>
      </p:sp>
      <p:sp>
        <p:nvSpPr>
          <p:cNvPr id="15"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6" name="直接连接符 15"/>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8" name="任意多边形 17"/>
          <p:cNvSpPr/>
          <p:nvPr/>
        </p:nvSpPr>
        <p:spPr bwMode="auto">
          <a:xfrm>
            <a:off x="571472" y="1214422"/>
            <a:ext cx="4000527"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①</a:t>
            </a:r>
            <a:r>
              <a:rPr lang="en-US" altLang="zh-CN" sz="2400" dirty="0" smtClean="0"/>
              <a:t> </a:t>
            </a:r>
            <a:r>
              <a:rPr lang="zh-CN" altLang="en-US" sz="2400" dirty="0" smtClean="0"/>
              <a:t>修改主题词词形</a:t>
            </a:r>
            <a:endParaRPr lang="zh-CN" altLang="en-US" sz="2400"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edge">
                                      <p:cBhvr>
                                        <p:cTn id="7" dur="1000"/>
                                        <p:tgtEl>
                                          <p:spTgt spid="11"/>
                                        </p:tgtEl>
                                      </p:cBhvr>
                                    </p:animEffect>
                                  </p:childTnLst>
                                </p:cTn>
                              </p:par>
                            </p:childTnLst>
                          </p:cTn>
                        </p:par>
                        <p:par>
                          <p:cTn id="8" fill="hold">
                            <p:stCondLst>
                              <p:cond delay="1000"/>
                            </p:stCondLst>
                            <p:childTnLst>
                              <p:par>
                                <p:cTn id="9" presetID="20" presetClass="entr" presetSubtype="0" fill="hold" nodeType="afterEffect">
                                  <p:stCondLst>
                                    <p:cond delay="0"/>
                                  </p:stCondLst>
                                  <p:childTnLst>
                                    <p:set>
                                      <p:cBhvr>
                                        <p:cTn id="10" dur="1" fill="hold">
                                          <p:stCondLst>
                                            <p:cond delay="0"/>
                                          </p:stCondLst>
                                        </p:cTn>
                                        <p:tgtEl>
                                          <p:spTgt spid="2055"/>
                                        </p:tgtEl>
                                        <p:attrNameLst>
                                          <p:attrName>style.visibility</p:attrName>
                                        </p:attrNameLst>
                                      </p:cBhvr>
                                      <p:to>
                                        <p:strVal val="visible"/>
                                      </p:to>
                                    </p:set>
                                    <p:animEffect transition="in" filter="wedge">
                                      <p:cBhvr>
                                        <p:cTn id="11" dur="1000"/>
                                        <p:tgtEl>
                                          <p:spTgt spid="2055"/>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wedge">
                                      <p:cBhvr>
                                        <p:cTn id="16" dur="1000"/>
                                        <p:tgtEl>
                                          <p:spTgt spid="12"/>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2059"/>
                                        </p:tgtEl>
                                        <p:attrNameLst>
                                          <p:attrName>style.visibility</p:attrName>
                                        </p:attrNameLst>
                                      </p:cBhvr>
                                      <p:to>
                                        <p:strVal val="visible"/>
                                      </p:to>
                                    </p:set>
                                    <p:animEffect transition="in" filter="wedge">
                                      <p:cBhvr>
                                        <p:cTn id="20" dur="1000"/>
                                        <p:tgtEl>
                                          <p:spTgt spid="2059"/>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2057"/>
                                        </p:tgtEl>
                                        <p:attrNameLst>
                                          <p:attrName>style.visibility</p:attrName>
                                        </p:attrNameLst>
                                      </p:cBhvr>
                                      <p:to>
                                        <p:strVal val="visible"/>
                                      </p:to>
                                    </p:set>
                                    <p:animEffect transition="in" filter="checkerboard(across)">
                                      <p:cBhvr>
                                        <p:cTn id="25" dur="1000"/>
                                        <p:tgtEl>
                                          <p:spTgt spid="2057"/>
                                        </p:tgtEl>
                                      </p:cBhvr>
                                    </p:animEffect>
                                  </p:childTnLst>
                                </p:cTn>
                              </p:par>
                            </p:childTnLst>
                          </p:cTn>
                        </p:par>
                        <p:par>
                          <p:cTn id="26" fill="hold">
                            <p:stCondLst>
                              <p:cond delay="1000"/>
                            </p:stCondLst>
                            <p:childTnLst>
                              <p:par>
                                <p:cTn id="27" presetID="5" presetClass="entr" presetSubtype="1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checkerboard(across)">
                                      <p:cBhvr>
                                        <p:cTn id="29"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214282" y="285728"/>
            <a:ext cx="8229600" cy="71438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规范控制</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214282" y="1071546"/>
            <a:ext cx="7345362" cy="0"/>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1" name="矩形 10"/>
          <p:cNvSpPr/>
          <p:nvPr/>
        </p:nvSpPr>
        <p:spPr>
          <a:xfrm>
            <a:off x="285720" y="2786058"/>
            <a:ext cx="714380" cy="17859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书目记录</a:t>
            </a:r>
            <a:endParaRPr lang="zh-CN" altLang="en-US" sz="2400" dirty="0"/>
          </a:p>
        </p:txBody>
      </p:sp>
      <p:sp>
        <p:nvSpPr>
          <p:cNvPr id="14" name="圆角矩形 13"/>
          <p:cNvSpPr/>
          <p:nvPr/>
        </p:nvSpPr>
        <p:spPr>
          <a:xfrm>
            <a:off x="1857356" y="1285860"/>
            <a:ext cx="1643074" cy="23574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en-US" altLang="zh-CN" dirty="0" smtClean="0"/>
          </a:p>
          <a:p>
            <a:pPr>
              <a:lnSpc>
                <a:spcPct val="150000"/>
              </a:lnSpc>
            </a:pPr>
            <a:r>
              <a:rPr lang="zh-CN" altLang="en-US" sz="2000" dirty="0" smtClean="0">
                <a:latin typeface="+mn-ea"/>
              </a:rPr>
              <a:t>正题名</a:t>
            </a:r>
          </a:p>
          <a:p>
            <a:pPr>
              <a:lnSpc>
                <a:spcPct val="150000"/>
              </a:lnSpc>
            </a:pPr>
            <a:r>
              <a:rPr lang="zh-CN" altLang="en-US" sz="2000" dirty="0" smtClean="0">
                <a:latin typeface="+mn-ea"/>
              </a:rPr>
              <a:t>责任说明</a:t>
            </a:r>
          </a:p>
          <a:p>
            <a:pPr>
              <a:lnSpc>
                <a:spcPct val="150000"/>
              </a:lnSpc>
            </a:pPr>
            <a:r>
              <a:rPr lang="zh-CN" altLang="en-US" sz="2000" dirty="0" smtClean="0">
                <a:latin typeface="+mn-ea"/>
              </a:rPr>
              <a:t>出版说明</a:t>
            </a:r>
          </a:p>
          <a:p>
            <a:pPr>
              <a:lnSpc>
                <a:spcPct val="150000"/>
              </a:lnSpc>
            </a:pPr>
            <a:r>
              <a:rPr lang="zh-CN" altLang="en-US" sz="2000" dirty="0" smtClean="0">
                <a:latin typeface="+mn-ea"/>
              </a:rPr>
              <a:t>内容简介</a:t>
            </a:r>
          </a:p>
          <a:p>
            <a:pPr>
              <a:lnSpc>
                <a:spcPct val="150000"/>
              </a:lnSpc>
            </a:pPr>
            <a:r>
              <a:rPr lang="en-US" altLang="zh-CN" sz="2000" dirty="0" smtClean="0">
                <a:latin typeface="+mn-ea"/>
              </a:rPr>
              <a:t>……</a:t>
            </a:r>
            <a:endParaRPr lang="zh-CN" altLang="en-US" sz="2000" dirty="0" smtClean="0">
              <a:latin typeface="+mn-ea"/>
            </a:endParaRPr>
          </a:p>
          <a:p>
            <a:pPr algn="ctr"/>
            <a:endParaRPr lang="zh-CN" altLang="en-US" dirty="0"/>
          </a:p>
        </p:txBody>
      </p:sp>
      <p:sp>
        <p:nvSpPr>
          <p:cNvPr id="15" name="圆角矩形 14"/>
          <p:cNvSpPr/>
          <p:nvPr/>
        </p:nvSpPr>
        <p:spPr>
          <a:xfrm>
            <a:off x="1857356" y="3929066"/>
            <a:ext cx="1643074" cy="15716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t>主题标目</a:t>
            </a:r>
            <a:endParaRPr lang="zh-CN" altLang="en-US" sz="2000" dirty="0"/>
          </a:p>
        </p:txBody>
      </p:sp>
      <p:sp>
        <p:nvSpPr>
          <p:cNvPr id="19" name="右箭头 18"/>
          <p:cNvSpPr/>
          <p:nvPr/>
        </p:nvSpPr>
        <p:spPr>
          <a:xfrm rot="20322843" flipV="1">
            <a:off x="962092" y="2940992"/>
            <a:ext cx="861878" cy="474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右箭头 20"/>
          <p:cNvSpPr/>
          <p:nvPr/>
        </p:nvSpPr>
        <p:spPr>
          <a:xfrm>
            <a:off x="3500430" y="2000240"/>
            <a:ext cx="57150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4000496" y="1714488"/>
            <a:ext cx="1500198" cy="7858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名称规范</a:t>
            </a:r>
            <a:endParaRPr lang="zh-CN" altLang="en-US" sz="2400" dirty="0"/>
          </a:p>
        </p:txBody>
      </p:sp>
      <p:sp>
        <p:nvSpPr>
          <p:cNvPr id="23" name="右箭头 22"/>
          <p:cNvSpPr/>
          <p:nvPr/>
        </p:nvSpPr>
        <p:spPr>
          <a:xfrm>
            <a:off x="3500430" y="4714884"/>
            <a:ext cx="57150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23"/>
          <p:cNvSpPr/>
          <p:nvPr/>
        </p:nvSpPr>
        <p:spPr>
          <a:xfrm>
            <a:off x="4000496" y="4429132"/>
            <a:ext cx="1571636"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t>主题规范</a:t>
            </a:r>
            <a:endParaRPr lang="zh-CN" altLang="en-US" sz="2400" dirty="0"/>
          </a:p>
        </p:txBody>
      </p:sp>
      <p:sp>
        <p:nvSpPr>
          <p:cNvPr id="28" name="圆角矩形 27"/>
          <p:cNvSpPr/>
          <p:nvPr/>
        </p:nvSpPr>
        <p:spPr>
          <a:xfrm>
            <a:off x="6143636" y="1357298"/>
            <a:ext cx="1500198" cy="2286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smtClean="0"/>
              <a:t>个人名称</a:t>
            </a:r>
          </a:p>
          <a:p>
            <a:pPr>
              <a:lnSpc>
                <a:spcPct val="120000"/>
              </a:lnSpc>
            </a:pPr>
            <a:r>
              <a:rPr lang="zh-CN" altLang="en-US" dirty="0" smtClean="0"/>
              <a:t>机构名称</a:t>
            </a:r>
          </a:p>
          <a:p>
            <a:pPr>
              <a:lnSpc>
                <a:spcPct val="120000"/>
              </a:lnSpc>
            </a:pPr>
            <a:r>
              <a:rPr lang="zh-CN" altLang="en-US" dirty="0" smtClean="0"/>
              <a:t>会议名称</a:t>
            </a:r>
          </a:p>
          <a:p>
            <a:pPr>
              <a:lnSpc>
                <a:spcPct val="120000"/>
              </a:lnSpc>
            </a:pPr>
            <a:r>
              <a:rPr lang="zh-CN" altLang="en-US" dirty="0" smtClean="0"/>
              <a:t>统一题名</a:t>
            </a:r>
            <a:endParaRPr lang="zh-CN" altLang="en-US" dirty="0">
              <a:latin typeface="Arial" pitchFamily="34" charset="0"/>
            </a:endParaRPr>
          </a:p>
        </p:txBody>
      </p:sp>
      <p:sp>
        <p:nvSpPr>
          <p:cNvPr id="29" name="圆角矩形 28"/>
          <p:cNvSpPr/>
          <p:nvPr/>
        </p:nvSpPr>
        <p:spPr>
          <a:xfrm>
            <a:off x="6072198" y="4000504"/>
            <a:ext cx="1785950" cy="22860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zh-CN" altLang="en-US" dirty="0" smtClean="0"/>
              <a:t>个人名称主题</a:t>
            </a:r>
          </a:p>
          <a:p>
            <a:pPr>
              <a:lnSpc>
                <a:spcPct val="120000"/>
              </a:lnSpc>
            </a:pPr>
            <a:r>
              <a:rPr lang="zh-CN" altLang="en-US" dirty="0" smtClean="0"/>
              <a:t>机构名称主题</a:t>
            </a:r>
          </a:p>
          <a:p>
            <a:pPr>
              <a:lnSpc>
                <a:spcPct val="120000"/>
              </a:lnSpc>
            </a:pPr>
            <a:r>
              <a:rPr lang="zh-CN" altLang="en-US" dirty="0" smtClean="0"/>
              <a:t>会议名称主题</a:t>
            </a:r>
          </a:p>
          <a:p>
            <a:pPr>
              <a:lnSpc>
                <a:spcPct val="120000"/>
              </a:lnSpc>
            </a:pPr>
            <a:r>
              <a:rPr lang="zh-CN" altLang="en-US" dirty="0" smtClean="0"/>
              <a:t>地理名称主题</a:t>
            </a:r>
          </a:p>
          <a:p>
            <a:pPr>
              <a:lnSpc>
                <a:spcPct val="120000"/>
              </a:lnSpc>
            </a:pPr>
            <a:r>
              <a:rPr lang="zh-CN" altLang="en-US" dirty="0" smtClean="0"/>
              <a:t>题名主题</a:t>
            </a:r>
          </a:p>
          <a:p>
            <a:pPr>
              <a:lnSpc>
                <a:spcPct val="120000"/>
              </a:lnSpc>
            </a:pPr>
            <a:r>
              <a:rPr lang="zh-CN" altLang="en-US" dirty="0" smtClean="0"/>
              <a:t>学科主题</a:t>
            </a:r>
            <a:endParaRPr lang="zh-CN" altLang="en-US" dirty="0">
              <a:latin typeface="Arial" pitchFamily="34" charset="0"/>
            </a:endParaRPr>
          </a:p>
        </p:txBody>
      </p:sp>
      <p:sp>
        <p:nvSpPr>
          <p:cNvPr id="30" name="右箭头 29"/>
          <p:cNvSpPr/>
          <p:nvPr/>
        </p:nvSpPr>
        <p:spPr>
          <a:xfrm rot="1865441">
            <a:off x="921307" y="4237615"/>
            <a:ext cx="931167" cy="461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右箭头 30"/>
          <p:cNvSpPr/>
          <p:nvPr/>
        </p:nvSpPr>
        <p:spPr>
          <a:xfrm>
            <a:off x="5500694" y="1928802"/>
            <a:ext cx="57150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右箭头 31"/>
          <p:cNvSpPr/>
          <p:nvPr/>
        </p:nvSpPr>
        <p:spPr>
          <a:xfrm>
            <a:off x="5572132" y="4714884"/>
            <a:ext cx="42862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8286776" y="2571744"/>
            <a:ext cx="571504" cy="23574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OPAC</a:t>
            </a:r>
            <a:r>
              <a:rPr lang="zh-CN" altLang="en-US" sz="2400" dirty="0" smtClean="0"/>
              <a:t>检索</a:t>
            </a:r>
            <a:endParaRPr lang="zh-CN" altLang="en-US" sz="2400" dirty="0"/>
          </a:p>
        </p:txBody>
      </p:sp>
      <p:sp>
        <p:nvSpPr>
          <p:cNvPr id="34" name="右箭头 33"/>
          <p:cNvSpPr/>
          <p:nvPr/>
        </p:nvSpPr>
        <p:spPr>
          <a:xfrm>
            <a:off x="7643834" y="3000372"/>
            <a:ext cx="571504"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右箭头 34"/>
          <p:cNvSpPr/>
          <p:nvPr/>
        </p:nvSpPr>
        <p:spPr>
          <a:xfrm>
            <a:off x="7858148" y="4643446"/>
            <a:ext cx="428628" cy="7143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500034" y="1714488"/>
            <a:ext cx="8229600" cy="4389120"/>
          </a:xfrm>
        </p:spPr>
        <p:txBody>
          <a:bodyPr/>
          <a:lstStyle/>
          <a:p>
            <a:endParaRPr lang="en-US" altLang="zh-CN" dirty="0" smtClean="0"/>
          </a:p>
          <a:p>
            <a:endParaRPr lang="en-US" altLang="zh-CN" sz="2000" dirty="0" smtClean="0"/>
          </a:p>
          <a:p>
            <a:r>
              <a:rPr lang="zh-CN" altLang="en-US" sz="2000" dirty="0" smtClean="0"/>
              <a:t>规范库：</a:t>
            </a:r>
            <a:endParaRPr lang="en-US" altLang="zh-CN" sz="2000" dirty="0" smtClean="0"/>
          </a:p>
          <a:p>
            <a:endParaRPr lang="en-US" altLang="zh-CN" dirty="0" smtClean="0"/>
          </a:p>
          <a:p>
            <a:endParaRPr lang="en-US" altLang="zh-CN" dirty="0" smtClean="0"/>
          </a:p>
          <a:p>
            <a:r>
              <a:rPr lang="zh-CN" altLang="en-US" sz="2000" dirty="0" smtClean="0"/>
              <a:t>书目库：</a:t>
            </a:r>
            <a:endParaRPr lang="zh-CN" altLang="en-US" sz="2000" dirty="0"/>
          </a:p>
        </p:txBody>
      </p:sp>
      <p:pic>
        <p:nvPicPr>
          <p:cNvPr id="7" name="图片 6"/>
          <p:cNvPicPr/>
          <p:nvPr/>
        </p:nvPicPr>
        <p:blipFill>
          <a:blip r:embed="rId2" cstate="print"/>
          <a:srcRect/>
          <a:stretch>
            <a:fillRect/>
          </a:stretch>
        </p:blipFill>
        <p:spPr bwMode="auto">
          <a:xfrm>
            <a:off x="2357422" y="2285992"/>
            <a:ext cx="2000264" cy="642942"/>
          </a:xfrm>
          <a:prstGeom prst="rect">
            <a:avLst/>
          </a:prstGeom>
          <a:noFill/>
          <a:ln w="9525">
            <a:noFill/>
            <a:miter lim="800000"/>
            <a:headEnd/>
            <a:tailEnd/>
          </a:ln>
        </p:spPr>
      </p:pic>
      <p:pic>
        <p:nvPicPr>
          <p:cNvPr id="11267" name="Picture 3"/>
          <p:cNvPicPr>
            <a:picLocks noChangeAspect="1" noChangeArrowheads="1"/>
          </p:cNvPicPr>
          <p:nvPr/>
        </p:nvPicPr>
        <p:blipFill>
          <a:blip r:embed="rId3" cstate="print"/>
          <a:srcRect/>
          <a:stretch>
            <a:fillRect/>
          </a:stretch>
        </p:blipFill>
        <p:spPr bwMode="auto">
          <a:xfrm>
            <a:off x="5286380" y="2357430"/>
            <a:ext cx="2171701" cy="657226"/>
          </a:xfrm>
          <a:prstGeom prst="rect">
            <a:avLst/>
          </a:prstGeom>
          <a:noFill/>
          <a:ln w="9525">
            <a:noFill/>
            <a:miter lim="800000"/>
            <a:headEnd/>
            <a:tailEnd/>
          </a:ln>
          <a:effectLst/>
        </p:spPr>
      </p:pic>
      <p:pic>
        <p:nvPicPr>
          <p:cNvPr id="10" name="图片 9"/>
          <p:cNvPicPr/>
          <p:nvPr/>
        </p:nvPicPr>
        <p:blipFill>
          <a:blip r:embed="rId4" cstate="print"/>
          <a:srcRect/>
          <a:stretch>
            <a:fillRect/>
          </a:stretch>
        </p:blipFill>
        <p:spPr bwMode="auto">
          <a:xfrm>
            <a:off x="2285984" y="3643314"/>
            <a:ext cx="2071702" cy="642942"/>
          </a:xfrm>
          <a:prstGeom prst="rect">
            <a:avLst/>
          </a:prstGeom>
          <a:noFill/>
          <a:ln w="9525">
            <a:noFill/>
            <a:miter lim="800000"/>
            <a:headEnd/>
            <a:tailEnd/>
          </a:ln>
        </p:spPr>
      </p:pic>
      <p:pic>
        <p:nvPicPr>
          <p:cNvPr id="11269" name="Picture 5"/>
          <p:cNvPicPr>
            <a:picLocks noChangeAspect="1" noChangeArrowheads="1"/>
          </p:cNvPicPr>
          <p:nvPr/>
        </p:nvPicPr>
        <p:blipFill>
          <a:blip r:embed="rId5" cstate="print"/>
          <a:srcRect/>
          <a:stretch>
            <a:fillRect/>
          </a:stretch>
        </p:blipFill>
        <p:spPr bwMode="auto">
          <a:xfrm>
            <a:off x="5286380" y="3714752"/>
            <a:ext cx="1647825" cy="638176"/>
          </a:xfrm>
          <a:prstGeom prst="rect">
            <a:avLst/>
          </a:prstGeom>
          <a:noFill/>
          <a:ln w="9525">
            <a:noFill/>
            <a:miter lim="800000"/>
            <a:headEnd/>
            <a:tailEnd/>
          </a:ln>
          <a:effectLst/>
        </p:spPr>
      </p:pic>
      <p:sp>
        <p:nvSpPr>
          <p:cNvPr id="12" name="右箭头 11"/>
          <p:cNvSpPr/>
          <p:nvPr/>
        </p:nvSpPr>
        <p:spPr>
          <a:xfrm>
            <a:off x="4500562" y="2571744"/>
            <a:ext cx="57150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右箭头 12"/>
          <p:cNvSpPr/>
          <p:nvPr/>
        </p:nvSpPr>
        <p:spPr>
          <a:xfrm>
            <a:off x="4500562" y="3857628"/>
            <a:ext cx="57150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4" name="直接连接符 13"/>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5" name="任意多边形 14"/>
          <p:cNvSpPr/>
          <p:nvPr/>
        </p:nvSpPr>
        <p:spPr bwMode="auto">
          <a:xfrm>
            <a:off x="571472" y="1214422"/>
            <a:ext cx="4000527"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②</a:t>
            </a:r>
            <a:r>
              <a:rPr lang="en-US" altLang="zh-CN" sz="2400" dirty="0" smtClean="0"/>
              <a:t> </a:t>
            </a:r>
            <a:r>
              <a:rPr lang="zh-CN" altLang="en-US" sz="2400" dirty="0" smtClean="0"/>
              <a:t>修改主题词字段类型</a:t>
            </a:r>
            <a:endParaRPr lang="zh-CN" altLang="en-US" sz="2400" dirty="0">
              <a:latin typeface="+mn-ea"/>
            </a:endParaRPr>
          </a:p>
        </p:txBody>
      </p:sp>
      <p:sp>
        <p:nvSpPr>
          <p:cNvPr id="16" name="矩形 15"/>
          <p:cNvSpPr/>
          <p:nvPr/>
        </p:nvSpPr>
        <p:spPr>
          <a:xfrm>
            <a:off x="857224" y="4714884"/>
            <a:ext cx="2723823" cy="369332"/>
          </a:xfrm>
          <a:prstGeom prst="rect">
            <a:avLst/>
          </a:prstGeom>
        </p:spPr>
        <p:txBody>
          <a:bodyPr wrap="none">
            <a:spAutoFit/>
          </a:bodyPr>
          <a:lstStyle/>
          <a:p>
            <a:r>
              <a:rPr lang="zh-CN" altLang="en-US" dirty="0" smtClean="0"/>
              <a:t>全部挂接书目自动更改：</a:t>
            </a:r>
            <a:endParaRPr lang="zh-CN" altLang="en-US" dirty="0"/>
          </a:p>
        </p:txBody>
      </p:sp>
      <p:pic>
        <p:nvPicPr>
          <p:cNvPr id="6146" name="Picture 2"/>
          <p:cNvPicPr>
            <a:picLocks noChangeAspect="1" noChangeArrowheads="1"/>
          </p:cNvPicPr>
          <p:nvPr/>
        </p:nvPicPr>
        <p:blipFill>
          <a:blip r:embed="rId6" cstate="print"/>
          <a:srcRect/>
          <a:stretch>
            <a:fillRect/>
          </a:stretch>
        </p:blipFill>
        <p:spPr bwMode="auto">
          <a:xfrm>
            <a:off x="1643042" y="5786454"/>
            <a:ext cx="5486400" cy="390525"/>
          </a:xfrm>
          <a:prstGeom prst="rect">
            <a:avLst/>
          </a:prstGeom>
          <a:noFill/>
          <a:ln w="9525">
            <a:noFill/>
            <a:miter lim="800000"/>
            <a:headEnd/>
            <a:tailEnd/>
          </a:ln>
          <a:effectLst/>
        </p:spPr>
      </p:pic>
      <p:pic>
        <p:nvPicPr>
          <p:cNvPr id="6147" name="Picture 3"/>
          <p:cNvPicPr>
            <a:picLocks noChangeAspect="1" noChangeArrowheads="1"/>
          </p:cNvPicPr>
          <p:nvPr/>
        </p:nvPicPr>
        <p:blipFill>
          <a:blip r:embed="rId7" cstate="print"/>
          <a:srcRect/>
          <a:stretch>
            <a:fillRect/>
          </a:stretch>
        </p:blipFill>
        <p:spPr bwMode="auto">
          <a:xfrm>
            <a:off x="1571604" y="5214950"/>
            <a:ext cx="5572164" cy="4095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edge">
                                      <p:cBhvr>
                                        <p:cTn id="7" dur="1000"/>
                                        <p:tgtEl>
                                          <p:spTgt spid="12"/>
                                        </p:tgtEl>
                                      </p:cBhvr>
                                    </p:animEffect>
                                  </p:childTnLst>
                                </p:cTn>
                              </p:par>
                            </p:childTnLst>
                          </p:cTn>
                        </p:par>
                        <p:par>
                          <p:cTn id="8" fill="hold">
                            <p:stCondLst>
                              <p:cond delay="1000"/>
                            </p:stCondLst>
                            <p:childTnLst>
                              <p:par>
                                <p:cTn id="9" presetID="20" presetClass="entr" presetSubtype="0" fill="hold" nodeType="afterEffect">
                                  <p:stCondLst>
                                    <p:cond delay="0"/>
                                  </p:stCondLst>
                                  <p:childTnLst>
                                    <p:set>
                                      <p:cBhvr>
                                        <p:cTn id="10" dur="1" fill="hold">
                                          <p:stCondLst>
                                            <p:cond delay="0"/>
                                          </p:stCondLst>
                                        </p:cTn>
                                        <p:tgtEl>
                                          <p:spTgt spid="11267"/>
                                        </p:tgtEl>
                                        <p:attrNameLst>
                                          <p:attrName>style.visibility</p:attrName>
                                        </p:attrNameLst>
                                      </p:cBhvr>
                                      <p:to>
                                        <p:strVal val="visible"/>
                                      </p:to>
                                    </p:set>
                                    <p:animEffect transition="in" filter="wedge">
                                      <p:cBhvr>
                                        <p:cTn id="11" dur="1000"/>
                                        <p:tgtEl>
                                          <p:spTgt spid="11267"/>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edge">
                                      <p:cBhvr>
                                        <p:cTn id="16" dur="1000"/>
                                        <p:tgtEl>
                                          <p:spTgt spid="13"/>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11269"/>
                                        </p:tgtEl>
                                        <p:attrNameLst>
                                          <p:attrName>style.visibility</p:attrName>
                                        </p:attrNameLst>
                                      </p:cBhvr>
                                      <p:to>
                                        <p:strVal val="visible"/>
                                      </p:to>
                                    </p:set>
                                    <p:animEffect transition="in" filter="wedge">
                                      <p:cBhvr>
                                        <p:cTn id="20" dur="1000"/>
                                        <p:tgtEl>
                                          <p:spTgt spid="11269"/>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6147"/>
                                        </p:tgtEl>
                                        <p:attrNameLst>
                                          <p:attrName>style.visibility</p:attrName>
                                        </p:attrNameLst>
                                      </p:cBhvr>
                                      <p:to>
                                        <p:strVal val="visible"/>
                                      </p:to>
                                    </p:set>
                                    <p:animEffect transition="in" filter="checkerboard(across)">
                                      <p:cBhvr>
                                        <p:cTn id="25" dur="1000"/>
                                        <p:tgtEl>
                                          <p:spTgt spid="6147"/>
                                        </p:tgtEl>
                                      </p:cBhvr>
                                    </p:animEffect>
                                  </p:childTnLst>
                                </p:cTn>
                              </p:par>
                            </p:childTnLst>
                          </p:cTn>
                        </p:par>
                        <p:par>
                          <p:cTn id="26" fill="hold">
                            <p:stCondLst>
                              <p:cond delay="1000"/>
                            </p:stCondLst>
                            <p:childTnLst>
                              <p:par>
                                <p:cTn id="27" presetID="5" presetClass="entr" presetSubtype="10" fill="hold" nodeType="afterEffect">
                                  <p:stCondLst>
                                    <p:cond delay="0"/>
                                  </p:stCondLst>
                                  <p:childTnLst>
                                    <p:set>
                                      <p:cBhvr>
                                        <p:cTn id="28" dur="1" fill="hold">
                                          <p:stCondLst>
                                            <p:cond delay="0"/>
                                          </p:stCondLst>
                                        </p:cTn>
                                        <p:tgtEl>
                                          <p:spTgt spid="6146"/>
                                        </p:tgtEl>
                                        <p:attrNameLst>
                                          <p:attrName>style.visibility</p:attrName>
                                        </p:attrNameLst>
                                      </p:cBhvr>
                                      <p:to>
                                        <p:strVal val="visible"/>
                                      </p:to>
                                    </p:set>
                                    <p:animEffect transition="in" filter="checkerboard(across)">
                                      <p:cBhvr>
                                        <p:cTn id="29" dur="10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143116"/>
            <a:ext cx="8229600" cy="4181484"/>
          </a:xfrm>
        </p:spPr>
        <p:txBody>
          <a:bodyPr/>
          <a:lstStyle/>
          <a:p>
            <a:endParaRPr lang="en-US" altLang="zh-CN" dirty="0" smtClean="0"/>
          </a:p>
          <a:p>
            <a:r>
              <a:rPr lang="zh-CN" altLang="en-US" sz="2000" dirty="0" smtClean="0"/>
              <a:t>规范库：</a:t>
            </a:r>
            <a:endParaRPr lang="en-US" altLang="zh-CN" sz="2000" dirty="0" smtClean="0"/>
          </a:p>
          <a:p>
            <a:endParaRPr lang="en-US" altLang="zh-CN" dirty="0" smtClean="0"/>
          </a:p>
          <a:p>
            <a:r>
              <a:rPr lang="zh-CN" altLang="en-US" sz="2000" dirty="0" smtClean="0"/>
              <a:t>书目库：</a:t>
            </a:r>
          </a:p>
          <a:p>
            <a:endParaRPr lang="en-US" altLang="zh-CN" dirty="0" smtClean="0"/>
          </a:p>
        </p:txBody>
      </p:sp>
      <p:pic>
        <p:nvPicPr>
          <p:cNvPr id="4" name="图片 3"/>
          <p:cNvPicPr/>
          <p:nvPr/>
        </p:nvPicPr>
        <p:blipFill>
          <a:blip r:embed="rId2" cstate="print"/>
          <a:srcRect/>
          <a:stretch>
            <a:fillRect/>
          </a:stretch>
        </p:blipFill>
        <p:spPr bwMode="auto">
          <a:xfrm>
            <a:off x="2214546" y="3429000"/>
            <a:ext cx="2000264" cy="612625"/>
          </a:xfrm>
          <a:prstGeom prst="rect">
            <a:avLst/>
          </a:prstGeom>
          <a:noFill/>
          <a:ln w="9525">
            <a:noFill/>
            <a:miter lim="800000"/>
            <a:headEnd/>
            <a:tailEnd/>
          </a:ln>
        </p:spPr>
      </p:pic>
      <p:pic>
        <p:nvPicPr>
          <p:cNvPr id="12290" name="Picture 2"/>
          <p:cNvPicPr>
            <a:picLocks noChangeAspect="1" noChangeArrowheads="1"/>
          </p:cNvPicPr>
          <p:nvPr/>
        </p:nvPicPr>
        <p:blipFill>
          <a:blip r:embed="rId3" cstate="print"/>
          <a:srcRect/>
          <a:stretch>
            <a:fillRect/>
          </a:stretch>
        </p:blipFill>
        <p:spPr bwMode="auto">
          <a:xfrm>
            <a:off x="2143108" y="2285992"/>
            <a:ext cx="2214578" cy="714380"/>
          </a:xfrm>
          <a:prstGeom prst="rect">
            <a:avLst/>
          </a:prstGeom>
          <a:noFill/>
          <a:ln w="9525">
            <a:noFill/>
            <a:miter lim="800000"/>
            <a:headEnd/>
            <a:tailEnd/>
          </a:ln>
          <a:effectLst/>
        </p:spPr>
      </p:pic>
      <p:sp>
        <p:nvSpPr>
          <p:cNvPr id="6" name="右箭头 5"/>
          <p:cNvSpPr/>
          <p:nvPr/>
        </p:nvSpPr>
        <p:spPr>
          <a:xfrm>
            <a:off x="4357686" y="2571744"/>
            <a:ext cx="57150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291" name="Picture 3"/>
          <p:cNvPicPr>
            <a:picLocks noChangeAspect="1" noChangeArrowheads="1"/>
          </p:cNvPicPr>
          <p:nvPr/>
        </p:nvPicPr>
        <p:blipFill>
          <a:blip r:embed="rId4" cstate="print"/>
          <a:srcRect t="10563"/>
          <a:stretch>
            <a:fillRect/>
          </a:stretch>
        </p:blipFill>
        <p:spPr bwMode="auto">
          <a:xfrm>
            <a:off x="5214942" y="2428868"/>
            <a:ext cx="3038475" cy="604838"/>
          </a:xfrm>
          <a:prstGeom prst="rect">
            <a:avLst/>
          </a:prstGeom>
          <a:noFill/>
          <a:ln w="9525">
            <a:noFill/>
            <a:miter lim="800000"/>
            <a:headEnd/>
            <a:tailEnd/>
          </a:ln>
          <a:effectLst/>
        </p:spPr>
      </p:pic>
      <p:pic>
        <p:nvPicPr>
          <p:cNvPr id="8" name="图片 7"/>
          <p:cNvPicPr/>
          <p:nvPr/>
        </p:nvPicPr>
        <p:blipFill>
          <a:blip r:embed="rId5" cstate="print"/>
          <a:srcRect/>
          <a:stretch>
            <a:fillRect/>
          </a:stretch>
        </p:blipFill>
        <p:spPr bwMode="auto">
          <a:xfrm>
            <a:off x="5286380" y="3429000"/>
            <a:ext cx="2166940" cy="640377"/>
          </a:xfrm>
          <a:prstGeom prst="rect">
            <a:avLst/>
          </a:prstGeom>
          <a:noFill/>
          <a:ln w="9525">
            <a:noFill/>
            <a:miter lim="800000"/>
            <a:headEnd/>
            <a:tailEnd/>
          </a:ln>
        </p:spPr>
      </p:pic>
      <p:sp>
        <p:nvSpPr>
          <p:cNvPr id="9" name="右箭头 8"/>
          <p:cNvSpPr/>
          <p:nvPr/>
        </p:nvSpPr>
        <p:spPr>
          <a:xfrm>
            <a:off x="4429124" y="3571876"/>
            <a:ext cx="571504" cy="214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1" name="直接连接符 10"/>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2" name="任意多边形 11"/>
          <p:cNvSpPr/>
          <p:nvPr/>
        </p:nvSpPr>
        <p:spPr bwMode="auto">
          <a:xfrm>
            <a:off x="642910" y="1285860"/>
            <a:ext cx="4429156"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t>③ 修改主题词字段类型和词形</a:t>
            </a:r>
            <a:endParaRPr lang="zh-CN" altLang="en-US" sz="2400" dirty="0">
              <a:latin typeface="+mn-ea"/>
            </a:endParaRPr>
          </a:p>
        </p:txBody>
      </p:sp>
      <p:pic>
        <p:nvPicPr>
          <p:cNvPr id="3074" name="Picture 2"/>
          <p:cNvPicPr>
            <a:picLocks noChangeAspect="1" noChangeArrowheads="1"/>
          </p:cNvPicPr>
          <p:nvPr/>
        </p:nvPicPr>
        <p:blipFill>
          <a:blip r:embed="rId6" cstate="print"/>
          <a:srcRect/>
          <a:stretch>
            <a:fillRect/>
          </a:stretch>
        </p:blipFill>
        <p:spPr bwMode="auto">
          <a:xfrm>
            <a:off x="1714480" y="4786322"/>
            <a:ext cx="5715000" cy="390525"/>
          </a:xfrm>
          <a:prstGeom prst="rect">
            <a:avLst/>
          </a:prstGeom>
          <a:noFill/>
          <a:ln w="9525">
            <a:noFill/>
            <a:miter lim="800000"/>
            <a:headEnd/>
            <a:tailEnd/>
          </a:ln>
          <a:effectLst/>
        </p:spPr>
      </p:pic>
      <p:sp>
        <p:nvSpPr>
          <p:cNvPr id="13" name="矩形 12"/>
          <p:cNvSpPr/>
          <p:nvPr/>
        </p:nvSpPr>
        <p:spPr>
          <a:xfrm>
            <a:off x="714348" y="4286256"/>
            <a:ext cx="2723823" cy="369332"/>
          </a:xfrm>
          <a:prstGeom prst="rect">
            <a:avLst/>
          </a:prstGeom>
        </p:spPr>
        <p:txBody>
          <a:bodyPr wrap="none">
            <a:spAutoFit/>
          </a:bodyPr>
          <a:lstStyle/>
          <a:p>
            <a:r>
              <a:rPr lang="zh-CN" altLang="en-US" dirty="0" smtClean="0"/>
              <a:t>全部挂接书目自动更改：</a:t>
            </a:r>
            <a:endParaRPr lang="zh-CN" altLang="en-US" dirty="0"/>
          </a:p>
        </p:txBody>
      </p:sp>
      <p:pic>
        <p:nvPicPr>
          <p:cNvPr id="3075" name="Picture 3"/>
          <p:cNvPicPr>
            <a:picLocks noChangeAspect="1" noChangeArrowheads="1"/>
          </p:cNvPicPr>
          <p:nvPr/>
        </p:nvPicPr>
        <p:blipFill>
          <a:blip r:embed="rId7" cstate="print"/>
          <a:srcRect/>
          <a:stretch>
            <a:fillRect/>
          </a:stretch>
        </p:blipFill>
        <p:spPr bwMode="auto">
          <a:xfrm>
            <a:off x="1785918" y="5357826"/>
            <a:ext cx="5643602" cy="42862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1000"/>
                                        <p:tgtEl>
                                          <p:spTgt spid="6"/>
                                        </p:tgtEl>
                                      </p:cBhvr>
                                    </p:animEffect>
                                  </p:childTnLst>
                                </p:cTn>
                              </p:par>
                            </p:childTnLst>
                          </p:cTn>
                        </p:par>
                        <p:par>
                          <p:cTn id="8" fill="hold">
                            <p:stCondLst>
                              <p:cond delay="1000"/>
                            </p:stCondLst>
                            <p:childTnLst>
                              <p:par>
                                <p:cTn id="9" presetID="20" presetClass="entr" presetSubtype="0" fill="hold" nodeType="afterEffect">
                                  <p:stCondLst>
                                    <p:cond delay="0"/>
                                  </p:stCondLst>
                                  <p:childTnLst>
                                    <p:set>
                                      <p:cBhvr>
                                        <p:cTn id="10" dur="1" fill="hold">
                                          <p:stCondLst>
                                            <p:cond delay="0"/>
                                          </p:stCondLst>
                                        </p:cTn>
                                        <p:tgtEl>
                                          <p:spTgt spid="12291"/>
                                        </p:tgtEl>
                                        <p:attrNameLst>
                                          <p:attrName>style.visibility</p:attrName>
                                        </p:attrNameLst>
                                      </p:cBhvr>
                                      <p:to>
                                        <p:strVal val="visible"/>
                                      </p:to>
                                    </p:set>
                                    <p:animEffect transition="in" filter="wedge">
                                      <p:cBhvr>
                                        <p:cTn id="11" dur="1000"/>
                                        <p:tgtEl>
                                          <p:spTgt spid="12291"/>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edge">
                                      <p:cBhvr>
                                        <p:cTn id="16" dur="1000"/>
                                        <p:tgtEl>
                                          <p:spTgt spid="9"/>
                                        </p:tgtEl>
                                      </p:cBhvr>
                                    </p:animEffect>
                                  </p:childTnLst>
                                </p:cTn>
                              </p:par>
                            </p:childTnLst>
                          </p:cTn>
                        </p:par>
                        <p:par>
                          <p:cTn id="17" fill="hold">
                            <p:stCondLst>
                              <p:cond delay="1000"/>
                            </p:stCondLst>
                            <p:childTnLst>
                              <p:par>
                                <p:cTn id="18" presetID="2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edge">
                                      <p:cBhvr>
                                        <p:cTn id="20" dur="10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nodeType="clickEffect">
                                  <p:stCondLst>
                                    <p:cond delay="0"/>
                                  </p:stCondLst>
                                  <p:childTnLst>
                                    <p:set>
                                      <p:cBhvr>
                                        <p:cTn id="24" dur="1" fill="hold">
                                          <p:stCondLst>
                                            <p:cond delay="0"/>
                                          </p:stCondLst>
                                        </p:cTn>
                                        <p:tgtEl>
                                          <p:spTgt spid="3074"/>
                                        </p:tgtEl>
                                        <p:attrNameLst>
                                          <p:attrName>style.visibility</p:attrName>
                                        </p:attrNameLst>
                                      </p:cBhvr>
                                      <p:to>
                                        <p:strVal val="visible"/>
                                      </p:to>
                                    </p:set>
                                    <p:animEffect transition="in" filter="checkerboard(across)">
                                      <p:cBhvr>
                                        <p:cTn id="25" dur="1000"/>
                                        <p:tgtEl>
                                          <p:spTgt spid="3074"/>
                                        </p:tgtEl>
                                      </p:cBhvr>
                                    </p:animEffect>
                                  </p:childTnLst>
                                </p:cTn>
                              </p:par>
                            </p:childTnLst>
                          </p:cTn>
                        </p:par>
                        <p:par>
                          <p:cTn id="26" fill="hold">
                            <p:stCondLst>
                              <p:cond delay="1000"/>
                            </p:stCondLst>
                            <p:childTnLst>
                              <p:par>
                                <p:cTn id="27" presetID="5" presetClass="entr" presetSubtype="10" fill="hold" nodeType="afterEffect">
                                  <p:stCondLst>
                                    <p:cond delay="0"/>
                                  </p:stCondLst>
                                  <p:childTnLst>
                                    <p:set>
                                      <p:cBhvr>
                                        <p:cTn id="28" dur="1" fill="hold">
                                          <p:stCondLst>
                                            <p:cond delay="0"/>
                                          </p:stCondLst>
                                        </p:cTn>
                                        <p:tgtEl>
                                          <p:spTgt spid="3075"/>
                                        </p:tgtEl>
                                        <p:attrNameLst>
                                          <p:attrName>style.visibility</p:attrName>
                                        </p:attrNameLst>
                                      </p:cBhvr>
                                      <p:to>
                                        <p:strVal val="visible"/>
                                      </p:to>
                                    </p:set>
                                    <p:animEffect transition="in" filter="checkerboard(across)">
                                      <p:cBhvr>
                                        <p:cTn id="29"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357430"/>
            <a:ext cx="7758138" cy="3649861"/>
          </a:xfrm>
        </p:spPr>
        <p:txBody>
          <a:bodyPr/>
          <a:lstStyle/>
          <a:p>
            <a:pPr>
              <a:lnSpc>
                <a:spcPct val="150000"/>
              </a:lnSpc>
            </a:pPr>
            <a:r>
              <a:rPr lang="zh-CN" altLang="en-US" sz="2400" dirty="0" smtClean="0"/>
              <a:t>（</a:t>
            </a:r>
            <a:r>
              <a:rPr lang="en-US" altLang="zh-CN" sz="2400" dirty="0" smtClean="0"/>
              <a:t>2</a:t>
            </a:r>
            <a:r>
              <a:rPr lang="zh-CN" altLang="en-US" sz="2400" dirty="0" smtClean="0"/>
              <a:t>）</a:t>
            </a:r>
            <a:r>
              <a:rPr lang="zh-CN" altLang="zh-CN" sz="2400" dirty="0" smtClean="0"/>
              <a:t>删除规范库主题词时，系统会首先提示书目库是否有文献挂接，如没有则可直接删除，如有需对主题词做停用处理，之后再给该词找到新的位置，最后系统会根据新的位置自动转换书目主题数据。</a:t>
            </a:r>
          </a:p>
          <a:p>
            <a:endParaRPr lang="zh-CN" altLang="en-US" dirty="0"/>
          </a:p>
        </p:txBody>
      </p:sp>
      <p:sp>
        <p:nvSpPr>
          <p:cNvPr id="4"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357158" y="1428736"/>
            <a:ext cx="7852079" cy="571503"/>
            <a:chOff x="1397697" y="1641248"/>
            <a:chExt cx="2971998" cy="514580"/>
          </a:xfrm>
        </p:grpSpPr>
        <p:sp>
          <p:nvSpPr>
            <p:cNvPr id="7" name="任意多边形 6"/>
            <p:cNvSpPr/>
            <p:nvPr/>
          </p:nvSpPr>
          <p:spPr>
            <a:xfrm>
              <a:off x="1586971" y="1641248"/>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随着规范库主题词修改而自动更新书目库主题标目</a:t>
              </a:r>
              <a:endParaRPr lang="zh-CN" altLang="en-US" sz="2400" dirty="0">
                <a:latin typeface="+mn-ea"/>
              </a:endParaRPr>
            </a:p>
          </p:txBody>
        </p:sp>
        <p:sp>
          <p:nvSpPr>
            <p:cNvPr id="8" name="任意多边形 7"/>
            <p:cNvSpPr/>
            <p:nvPr/>
          </p:nvSpPr>
          <p:spPr>
            <a:xfrm>
              <a:off x="1397697" y="1641248"/>
              <a:ext cx="243352" cy="514580"/>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2</a:t>
              </a:r>
              <a:endParaRPr lang="zh-CN" altLang="en-US" sz="2800" dirty="0">
                <a:latin typeface="+mn-ea"/>
              </a:endParaRPr>
            </a:p>
          </p:txBody>
        </p:sp>
      </p:gr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2000241"/>
            <a:ext cx="8229600" cy="3500462"/>
          </a:xfrm>
        </p:spPr>
        <p:txBody>
          <a:bodyPr/>
          <a:lstStyle/>
          <a:p>
            <a:endParaRPr lang="en-US" altLang="zh-CN" dirty="0" smtClean="0"/>
          </a:p>
          <a:p>
            <a:r>
              <a:rPr lang="zh-CN" altLang="en-US" sz="2000" dirty="0" smtClean="0"/>
              <a:t>例：</a:t>
            </a:r>
            <a:r>
              <a:rPr lang="zh-CN" altLang="zh-CN" sz="2000" dirty="0" smtClean="0"/>
              <a:t>删除“早期经验”，无书目挂接，可直接删除。</a:t>
            </a:r>
          </a:p>
          <a:p>
            <a:endParaRPr lang="zh-CN" altLang="en-US" dirty="0"/>
          </a:p>
        </p:txBody>
      </p:sp>
      <p:pic>
        <p:nvPicPr>
          <p:cNvPr id="4" name="图片 3"/>
          <p:cNvPicPr/>
          <p:nvPr/>
        </p:nvPicPr>
        <p:blipFill>
          <a:blip r:embed="rId2" cstate="print"/>
          <a:srcRect/>
          <a:stretch>
            <a:fillRect/>
          </a:stretch>
        </p:blipFill>
        <p:spPr bwMode="auto">
          <a:xfrm>
            <a:off x="1357290" y="3000372"/>
            <a:ext cx="4704419" cy="467680"/>
          </a:xfrm>
          <a:prstGeom prst="rect">
            <a:avLst/>
          </a:prstGeom>
          <a:noFill/>
          <a:ln w="9525">
            <a:noFill/>
            <a:miter lim="800000"/>
            <a:headEnd/>
            <a:tailEnd/>
          </a:ln>
        </p:spPr>
      </p:pic>
      <p:sp>
        <p:nvSpPr>
          <p:cNvPr id="5"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8" name="任意多边形 7"/>
          <p:cNvSpPr/>
          <p:nvPr/>
        </p:nvSpPr>
        <p:spPr bwMode="auto">
          <a:xfrm>
            <a:off x="642911" y="1500174"/>
            <a:ext cx="4071966"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latin typeface="+mn-ea"/>
              </a:rPr>
              <a:t>① 直接删除主题词</a:t>
            </a:r>
            <a:endParaRPr lang="zh-CN" altLang="en-US" sz="2400" dirty="0">
              <a:latin typeface="+mn-ea"/>
            </a:endParaRPr>
          </a:p>
        </p:txBody>
      </p:sp>
      <p:pic>
        <p:nvPicPr>
          <p:cNvPr id="4100" name="Picture 4"/>
          <p:cNvPicPr>
            <a:picLocks noChangeAspect="1" noChangeArrowheads="1"/>
          </p:cNvPicPr>
          <p:nvPr/>
        </p:nvPicPr>
        <p:blipFill>
          <a:blip r:embed="rId3" cstate="print"/>
          <a:srcRect/>
          <a:stretch>
            <a:fillRect/>
          </a:stretch>
        </p:blipFill>
        <p:spPr bwMode="auto">
          <a:xfrm>
            <a:off x="1785918" y="3500438"/>
            <a:ext cx="3643338" cy="285752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57158" y="1857364"/>
            <a:ext cx="8229600" cy="4389120"/>
          </a:xfrm>
        </p:spPr>
        <p:txBody>
          <a:bodyPr/>
          <a:lstStyle/>
          <a:p>
            <a:r>
              <a:rPr lang="zh-CN" altLang="zh-CN" sz="2000" dirty="0" smtClean="0">
                <a:latin typeface="+mn-ea"/>
              </a:rPr>
              <a:t>例</a:t>
            </a:r>
            <a:r>
              <a:rPr lang="en-US" altLang="zh-CN" sz="2000" dirty="0" smtClean="0">
                <a:latin typeface="+mn-ea"/>
              </a:rPr>
              <a:t> </a:t>
            </a:r>
            <a:r>
              <a:rPr lang="zh-CN" altLang="zh-CN" sz="2000" dirty="0" smtClean="0">
                <a:latin typeface="+mn-ea"/>
              </a:rPr>
              <a:t>：删除“鳢形目”，提示有多条书目挂接，不能删除；</a:t>
            </a:r>
            <a:endParaRPr lang="en-US" altLang="zh-CN" sz="2000" dirty="0" smtClean="0">
              <a:latin typeface="+mn-ea"/>
            </a:endParaRPr>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endParaRPr lang="en-US" altLang="zh-CN" dirty="0" smtClean="0"/>
          </a:p>
          <a:p>
            <a:r>
              <a:rPr lang="zh-CN" altLang="zh-CN" sz="2000" dirty="0" smtClean="0"/>
              <a:t>首先将记录头标区第</a:t>
            </a:r>
            <a:r>
              <a:rPr lang="en-US" altLang="zh-CN" sz="2000" dirty="0" smtClean="0"/>
              <a:t>6</a:t>
            </a:r>
            <a:r>
              <a:rPr lang="zh-CN" altLang="zh-CN" sz="2000" dirty="0" smtClean="0"/>
              <a:t>位改为“</a:t>
            </a:r>
            <a:r>
              <a:rPr lang="en-US" altLang="zh-CN" sz="2000" dirty="0" smtClean="0"/>
              <a:t>d</a:t>
            </a:r>
            <a:r>
              <a:rPr lang="zh-CN" altLang="zh-CN" sz="2000" dirty="0" smtClean="0"/>
              <a:t>”，即做停用处理；</a:t>
            </a:r>
            <a:endParaRPr lang="en-US" altLang="zh-CN" sz="2000" dirty="0" smtClean="0"/>
          </a:p>
          <a:p>
            <a:endParaRPr lang="zh-CN" altLang="zh-CN" dirty="0" smtClean="0"/>
          </a:p>
          <a:p>
            <a:endParaRPr lang="zh-CN" altLang="zh-CN" dirty="0" smtClean="0"/>
          </a:p>
          <a:p>
            <a:endParaRPr lang="zh-CN" altLang="en-US" dirty="0"/>
          </a:p>
        </p:txBody>
      </p:sp>
      <p:pic>
        <p:nvPicPr>
          <p:cNvPr id="4" name="图片 3"/>
          <p:cNvPicPr/>
          <p:nvPr/>
        </p:nvPicPr>
        <p:blipFill>
          <a:blip r:embed="rId2" cstate="print"/>
          <a:srcRect/>
          <a:stretch>
            <a:fillRect/>
          </a:stretch>
        </p:blipFill>
        <p:spPr bwMode="auto">
          <a:xfrm>
            <a:off x="1000100" y="2500306"/>
            <a:ext cx="4071966" cy="571504"/>
          </a:xfrm>
          <a:prstGeom prst="rect">
            <a:avLst/>
          </a:prstGeom>
          <a:noFill/>
          <a:ln w="9525">
            <a:noFill/>
            <a:miter lim="800000"/>
            <a:headEnd/>
            <a:tailEnd/>
          </a:ln>
        </p:spPr>
      </p:pic>
      <p:pic>
        <p:nvPicPr>
          <p:cNvPr id="5" name="图片 4"/>
          <p:cNvPicPr/>
          <p:nvPr/>
        </p:nvPicPr>
        <p:blipFill>
          <a:blip r:embed="rId3" cstate="print"/>
          <a:srcRect/>
          <a:stretch>
            <a:fillRect/>
          </a:stretch>
        </p:blipFill>
        <p:spPr bwMode="auto">
          <a:xfrm>
            <a:off x="928662" y="3286124"/>
            <a:ext cx="2857520" cy="1500198"/>
          </a:xfrm>
          <a:prstGeom prst="rect">
            <a:avLst/>
          </a:prstGeom>
          <a:noFill/>
          <a:ln w="9525">
            <a:noFill/>
            <a:miter lim="800000"/>
            <a:headEnd/>
            <a:tailEnd/>
          </a:ln>
        </p:spPr>
      </p:pic>
      <p:pic>
        <p:nvPicPr>
          <p:cNvPr id="6" name="图片 5"/>
          <p:cNvPicPr/>
          <p:nvPr/>
        </p:nvPicPr>
        <p:blipFill>
          <a:blip r:embed="rId4" cstate="print"/>
          <a:srcRect b="13402"/>
          <a:stretch>
            <a:fillRect/>
          </a:stretch>
        </p:blipFill>
        <p:spPr bwMode="auto">
          <a:xfrm>
            <a:off x="4000496" y="3143248"/>
            <a:ext cx="3214710" cy="1714512"/>
          </a:xfrm>
          <a:prstGeom prst="rect">
            <a:avLst/>
          </a:prstGeom>
          <a:noFill/>
          <a:ln w="9525">
            <a:noFill/>
            <a:miter lim="800000"/>
            <a:headEnd/>
            <a:tailEnd/>
          </a:ln>
        </p:spPr>
      </p:pic>
      <p:pic>
        <p:nvPicPr>
          <p:cNvPr id="10" name="图片 9"/>
          <p:cNvPicPr/>
          <p:nvPr/>
        </p:nvPicPr>
        <p:blipFill>
          <a:blip r:embed="rId5" cstate="print"/>
          <a:srcRect/>
          <a:stretch>
            <a:fillRect/>
          </a:stretch>
        </p:blipFill>
        <p:spPr bwMode="auto">
          <a:xfrm>
            <a:off x="1571604" y="5715016"/>
            <a:ext cx="3786214" cy="285752"/>
          </a:xfrm>
          <a:prstGeom prst="rect">
            <a:avLst/>
          </a:prstGeom>
          <a:noFill/>
          <a:ln w="9525">
            <a:noFill/>
            <a:miter lim="800000"/>
            <a:headEnd/>
            <a:tailEnd/>
          </a:ln>
        </p:spPr>
      </p:pic>
      <p:sp>
        <p:nvSpPr>
          <p:cNvPr id="9" name="标题 1"/>
          <p:cNvSpPr txBox="1">
            <a:spLocks/>
          </p:cNvSpPr>
          <p:nvPr/>
        </p:nvSpPr>
        <p:spPr>
          <a:xfrm>
            <a:off x="428596"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11" name="直接连接符 10"/>
          <p:cNvCxnSpPr/>
          <p:nvPr/>
        </p:nvCxnSpPr>
        <p:spPr bwMode="auto">
          <a:xfrm flipV="1">
            <a:off x="357158"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2" name="任意多边形 11"/>
          <p:cNvSpPr/>
          <p:nvPr/>
        </p:nvSpPr>
        <p:spPr bwMode="auto">
          <a:xfrm>
            <a:off x="500034" y="1071546"/>
            <a:ext cx="4143404"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latin typeface="+mn-ea"/>
              </a:rPr>
              <a:t>② 停用主题词，改为入口词</a:t>
            </a:r>
            <a:endParaRPr lang="zh-CN" altLang="en-US" sz="2400"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circle(in)">
                                      <p:cBhvr>
                                        <p:cTn id="7" dur="2000"/>
                                        <p:tgtEl>
                                          <p:spTgt spid="3">
                                            <p:txEl>
                                              <p:pRg st="7" end="7"/>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circle(in)">
                                      <p:cBhvr>
                                        <p:cTn id="1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1928802"/>
            <a:ext cx="8229600" cy="4395798"/>
          </a:xfrm>
        </p:spPr>
        <p:txBody>
          <a:bodyPr>
            <a:normAutofit fontScale="92500" lnSpcReduction="10000"/>
          </a:bodyPr>
          <a:lstStyle/>
          <a:p>
            <a:r>
              <a:rPr lang="zh-CN" altLang="zh-CN" sz="2200" dirty="0" smtClean="0"/>
              <a:t>再在规范库检索“鳢形目”结果为</a:t>
            </a:r>
            <a:r>
              <a:rPr lang="en-US" altLang="zh-CN" sz="2200" dirty="0" smtClean="0"/>
              <a:t>0</a:t>
            </a:r>
            <a:r>
              <a:rPr lang="zh-CN" altLang="zh-CN" sz="2200" dirty="0" smtClean="0"/>
              <a:t>，书目库挂接文献也已断开；</a:t>
            </a:r>
            <a:endParaRPr lang="en-US" altLang="zh-CN" sz="2200" dirty="0" smtClean="0"/>
          </a:p>
          <a:p>
            <a:endParaRPr lang="en-US" altLang="zh-CN" dirty="0" smtClean="0"/>
          </a:p>
          <a:p>
            <a:endParaRPr lang="en-US" altLang="zh-CN" dirty="0" smtClean="0"/>
          </a:p>
          <a:p>
            <a:endParaRPr lang="en-US" altLang="zh-CN" dirty="0" smtClean="0"/>
          </a:p>
          <a:p>
            <a:r>
              <a:rPr lang="zh-CN" altLang="zh-CN" sz="2200" dirty="0" smtClean="0"/>
              <a:t>再将“鳢形目”做为“鲤形目”的入口词；</a:t>
            </a:r>
          </a:p>
          <a:p>
            <a:endParaRPr lang="en-US" altLang="zh-CN" dirty="0" smtClean="0"/>
          </a:p>
          <a:p>
            <a:endParaRPr lang="en-US" altLang="zh-CN" dirty="0" smtClean="0"/>
          </a:p>
          <a:p>
            <a:endParaRPr lang="en-US" altLang="zh-CN" dirty="0" smtClean="0"/>
          </a:p>
          <a:p>
            <a:r>
              <a:rPr lang="zh-CN" altLang="zh-CN" sz="2200" dirty="0" smtClean="0"/>
              <a:t>最后系统自动将书目库原“鳢形目”标引的文献转换为“鲤形目”标引，并实现挂接。</a:t>
            </a:r>
            <a:endParaRPr lang="en-US" altLang="zh-CN" sz="2200" dirty="0" smtClean="0"/>
          </a:p>
          <a:p>
            <a:pPr>
              <a:buNone/>
            </a:pPr>
            <a:r>
              <a:rPr lang="zh-CN" altLang="zh-CN" dirty="0" smtClean="0"/>
              <a:t> </a:t>
            </a:r>
          </a:p>
          <a:p>
            <a:endParaRPr lang="zh-CN" altLang="en-US" dirty="0"/>
          </a:p>
        </p:txBody>
      </p:sp>
      <p:pic>
        <p:nvPicPr>
          <p:cNvPr id="4" name="图片 3"/>
          <p:cNvPicPr/>
          <p:nvPr/>
        </p:nvPicPr>
        <p:blipFill>
          <a:blip r:embed="rId2" cstate="print"/>
          <a:srcRect/>
          <a:stretch>
            <a:fillRect/>
          </a:stretch>
        </p:blipFill>
        <p:spPr bwMode="auto">
          <a:xfrm>
            <a:off x="1928794" y="2357430"/>
            <a:ext cx="4500594" cy="428628"/>
          </a:xfrm>
          <a:prstGeom prst="rect">
            <a:avLst/>
          </a:prstGeom>
          <a:noFill/>
          <a:ln w="9525">
            <a:noFill/>
            <a:miter lim="800000"/>
            <a:headEnd/>
            <a:tailEnd/>
          </a:ln>
        </p:spPr>
      </p:pic>
      <p:pic>
        <p:nvPicPr>
          <p:cNvPr id="5" name="图片 4"/>
          <p:cNvPicPr/>
          <p:nvPr/>
        </p:nvPicPr>
        <p:blipFill>
          <a:blip r:embed="rId3" cstate="print"/>
          <a:srcRect/>
          <a:stretch>
            <a:fillRect/>
          </a:stretch>
        </p:blipFill>
        <p:spPr bwMode="auto">
          <a:xfrm>
            <a:off x="1928794" y="2857496"/>
            <a:ext cx="4357718" cy="357190"/>
          </a:xfrm>
          <a:prstGeom prst="rect">
            <a:avLst/>
          </a:prstGeom>
          <a:noFill/>
          <a:ln w="9525">
            <a:noFill/>
            <a:miter lim="800000"/>
            <a:headEnd/>
            <a:tailEnd/>
          </a:ln>
        </p:spPr>
      </p:pic>
      <p:pic>
        <p:nvPicPr>
          <p:cNvPr id="6" name="图片 5"/>
          <p:cNvPicPr/>
          <p:nvPr/>
        </p:nvPicPr>
        <p:blipFill>
          <a:blip r:embed="rId4" cstate="print"/>
          <a:srcRect/>
          <a:stretch>
            <a:fillRect/>
          </a:stretch>
        </p:blipFill>
        <p:spPr bwMode="auto">
          <a:xfrm>
            <a:off x="2000232" y="3857628"/>
            <a:ext cx="2928958" cy="1000132"/>
          </a:xfrm>
          <a:prstGeom prst="rect">
            <a:avLst/>
          </a:prstGeom>
          <a:noFill/>
          <a:ln w="9525">
            <a:noFill/>
            <a:miter lim="800000"/>
            <a:headEnd/>
            <a:tailEnd/>
          </a:ln>
        </p:spPr>
      </p:pic>
      <p:pic>
        <p:nvPicPr>
          <p:cNvPr id="7" name="图片 6"/>
          <p:cNvPicPr/>
          <p:nvPr/>
        </p:nvPicPr>
        <p:blipFill>
          <a:blip r:embed="rId5" cstate="print"/>
          <a:srcRect/>
          <a:stretch>
            <a:fillRect/>
          </a:stretch>
        </p:blipFill>
        <p:spPr bwMode="auto">
          <a:xfrm>
            <a:off x="1714480" y="5786454"/>
            <a:ext cx="4000528" cy="571504"/>
          </a:xfrm>
          <a:prstGeom prst="rect">
            <a:avLst/>
          </a:prstGeom>
          <a:noFill/>
          <a:ln w="9525">
            <a:noFill/>
            <a:miter lim="800000"/>
            <a:headEnd/>
            <a:tailEnd/>
          </a:ln>
        </p:spPr>
      </p:pic>
      <p:sp>
        <p:nvSpPr>
          <p:cNvPr id="8" name="标题 1"/>
          <p:cNvSpPr txBox="1">
            <a:spLocks/>
          </p:cNvSpPr>
          <p:nvPr/>
        </p:nvSpPr>
        <p:spPr>
          <a:xfrm>
            <a:off x="428596" y="214290"/>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9" name="直接连接符 8"/>
          <p:cNvCxnSpPr/>
          <p:nvPr/>
        </p:nvCxnSpPr>
        <p:spPr bwMode="auto">
          <a:xfrm flipV="1">
            <a:off x="357158" y="857232"/>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10" name="任意多边形 9"/>
          <p:cNvSpPr/>
          <p:nvPr/>
        </p:nvSpPr>
        <p:spPr bwMode="auto">
          <a:xfrm>
            <a:off x="500034" y="1071546"/>
            <a:ext cx="4214842" cy="547228"/>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400" dirty="0" smtClean="0">
                <a:latin typeface="+mn-ea"/>
              </a:rPr>
              <a:t>② 停用主题词，改为入口词</a:t>
            </a:r>
            <a:endParaRPr lang="zh-CN" altLang="en-US" sz="2400" dirty="0">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1000"/>
                                        <p:tgtEl>
                                          <p:spTgt spid="3">
                                            <p:txEl>
                                              <p:pRg st="0" end="0"/>
                                            </p:txEl>
                                          </p:spTgt>
                                        </p:tgtEl>
                                      </p:cBhvr>
                                    </p:animEffect>
                                  </p:childTnLst>
                                </p:cTn>
                              </p:par>
                            </p:childTnLst>
                          </p:cTn>
                        </p:par>
                        <p:par>
                          <p:cTn id="8" fill="hold">
                            <p:stCondLst>
                              <p:cond delay="1000"/>
                            </p:stCondLst>
                            <p:childTnLst>
                              <p:par>
                                <p:cTn id="9" presetID="6"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1000"/>
                                        <p:tgtEl>
                                          <p:spTgt spid="4"/>
                                        </p:tgtEl>
                                      </p:cBhvr>
                                    </p:animEffect>
                                  </p:childTnLst>
                                </p:cTn>
                              </p:par>
                            </p:childTnLst>
                          </p:cTn>
                        </p:par>
                        <p:par>
                          <p:cTn id="12" fill="hold">
                            <p:stCondLst>
                              <p:cond delay="2000"/>
                            </p:stCondLst>
                            <p:childTnLst>
                              <p:par>
                                <p:cTn id="13" presetID="6"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10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6" presetClass="entr" presetSubtype="16"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circle(in)">
                                      <p:cBhvr>
                                        <p:cTn id="20" dur="1000"/>
                                        <p:tgtEl>
                                          <p:spTgt spid="3">
                                            <p:txEl>
                                              <p:pRg st="4" end="4"/>
                                            </p:txEl>
                                          </p:spTgt>
                                        </p:tgtEl>
                                      </p:cBhvr>
                                    </p:animEffect>
                                  </p:childTnLst>
                                </p:cTn>
                              </p:par>
                            </p:childTnLst>
                          </p:cTn>
                        </p:par>
                        <p:par>
                          <p:cTn id="21" fill="hold">
                            <p:stCondLst>
                              <p:cond delay="1000"/>
                            </p:stCondLst>
                            <p:childTnLst>
                              <p:par>
                                <p:cTn id="22" presetID="6"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circle(in)">
                                      <p:cBhvr>
                                        <p:cTn id="24" dur="1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circle(in)">
                                      <p:cBhvr>
                                        <p:cTn id="29" dur="1000"/>
                                        <p:tgtEl>
                                          <p:spTgt spid="3">
                                            <p:txEl>
                                              <p:pRg st="8" end="8"/>
                                            </p:txEl>
                                          </p:spTgt>
                                        </p:tgtEl>
                                      </p:cBhvr>
                                    </p:animEffect>
                                  </p:childTnLst>
                                </p:cTn>
                              </p:par>
                            </p:childTnLst>
                          </p:cTn>
                        </p:par>
                        <p:par>
                          <p:cTn id="30" fill="hold">
                            <p:stCondLst>
                              <p:cond delay="1000"/>
                            </p:stCondLst>
                            <p:childTnLst>
                              <p:par>
                                <p:cTn id="31" presetID="6" presetClass="entr" presetSubtype="16"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circle(in)">
                                      <p:cBhvr>
                                        <p:cTn id="3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0034" y="2071679"/>
            <a:ext cx="8229600" cy="3857652"/>
          </a:xfrm>
        </p:spPr>
        <p:txBody>
          <a:bodyPr>
            <a:normAutofit/>
          </a:bodyPr>
          <a:lstStyle/>
          <a:p>
            <a:pPr>
              <a:lnSpc>
                <a:spcPct val="150000"/>
              </a:lnSpc>
            </a:pPr>
            <a:r>
              <a:rPr lang="zh-CN" altLang="en-US" sz="2400" dirty="0" smtClean="0">
                <a:latin typeface="+mn-ea"/>
              </a:rPr>
              <a:t>（</a:t>
            </a:r>
            <a:r>
              <a:rPr lang="en-US" altLang="zh-CN" sz="2400" dirty="0" smtClean="0">
                <a:latin typeface="+mn-ea"/>
              </a:rPr>
              <a:t>1</a:t>
            </a:r>
            <a:r>
              <a:rPr lang="zh-CN" altLang="en-US" sz="2400" dirty="0" smtClean="0">
                <a:latin typeface="+mn-ea"/>
              </a:rPr>
              <a:t>）</a:t>
            </a:r>
            <a:r>
              <a:rPr lang="zh-CN" altLang="zh-CN" sz="2400" dirty="0" smtClean="0">
                <a:latin typeface="+mn-ea"/>
              </a:rPr>
              <a:t>主题规范库新增、修改主题词或入口词，系统会自动判断是否和已有数据重复，如重复则提示并限制保存。</a:t>
            </a:r>
          </a:p>
          <a:p>
            <a:pPr>
              <a:lnSpc>
                <a:spcPct val="150000"/>
              </a:lnSpc>
            </a:pPr>
            <a:r>
              <a:rPr lang="zh-CN" altLang="en-US" sz="2400" dirty="0" smtClean="0">
                <a:latin typeface="+mn-ea"/>
              </a:rPr>
              <a:t>（</a:t>
            </a:r>
            <a:r>
              <a:rPr lang="en-US" altLang="zh-CN" sz="2400" dirty="0" smtClean="0">
                <a:latin typeface="+mn-ea"/>
              </a:rPr>
              <a:t>2</a:t>
            </a:r>
            <a:r>
              <a:rPr lang="zh-CN" altLang="en-US" sz="2400" dirty="0" smtClean="0">
                <a:latin typeface="+mn-ea"/>
              </a:rPr>
              <a:t>）</a:t>
            </a:r>
            <a:r>
              <a:rPr lang="zh-CN" altLang="zh-CN" sz="2400" dirty="0" smtClean="0">
                <a:latin typeface="+mn-ea"/>
              </a:rPr>
              <a:t>规范库主题词参照关系能随着主题词的修改而自动联动修改</a:t>
            </a:r>
            <a:r>
              <a:rPr lang="zh-CN" altLang="en-US" sz="2400" dirty="0" smtClean="0">
                <a:latin typeface="+mn-ea"/>
              </a:rPr>
              <a:t>。</a:t>
            </a:r>
            <a:endParaRPr lang="en-US" altLang="zh-CN" sz="2400" dirty="0" smtClean="0">
              <a:latin typeface="+mn-ea"/>
            </a:endParaRPr>
          </a:p>
          <a:p>
            <a:pPr>
              <a:lnSpc>
                <a:spcPct val="150000"/>
              </a:lnSpc>
            </a:pPr>
            <a:r>
              <a:rPr lang="zh-CN" altLang="en-US" sz="2400" dirty="0" smtClean="0">
                <a:latin typeface="+mn-ea"/>
              </a:rPr>
              <a:t>（</a:t>
            </a:r>
            <a:r>
              <a:rPr lang="en-US" altLang="zh-CN" sz="2400" dirty="0" smtClean="0">
                <a:latin typeface="+mn-ea"/>
              </a:rPr>
              <a:t>3</a:t>
            </a:r>
            <a:r>
              <a:rPr lang="zh-CN" altLang="en-US" sz="2400" dirty="0" smtClean="0">
                <a:latin typeface="+mn-ea"/>
              </a:rPr>
              <a:t>）</a:t>
            </a:r>
            <a:r>
              <a:rPr lang="zh-CN" altLang="zh-CN" sz="2400" dirty="0" smtClean="0">
                <a:latin typeface="+mn-ea"/>
              </a:rPr>
              <a:t>系统新增批导入规范记录功能</a:t>
            </a:r>
            <a:r>
              <a:rPr lang="zh-CN" altLang="en-US" sz="2400" dirty="0" smtClean="0">
                <a:latin typeface="+mn-ea"/>
              </a:rPr>
              <a:t>。</a:t>
            </a:r>
            <a:endParaRPr lang="zh-CN" altLang="en-US" sz="2400" dirty="0">
              <a:latin typeface="+mn-ea"/>
            </a:endParaRPr>
          </a:p>
        </p:txBody>
      </p:sp>
      <p:sp>
        <p:nvSpPr>
          <p:cNvPr id="4" name="标题 1"/>
          <p:cNvSpPr txBox="1">
            <a:spLocks/>
          </p:cNvSpPr>
          <p:nvPr/>
        </p:nvSpPr>
        <p:spPr>
          <a:xfrm>
            <a:off x="428596" y="285728"/>
            <a:ext cx="6429420" cy="6429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3200" dirty="0" smtClean="0"/>
              <a:t>新主题规范控制模式下实现的功能</a:t>
            </a:r>
            <a:endParaRPr kumimoji="0" lang="zh-CN" altLang="en-US" sz="32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428596" y="1000108"/>
            <a:ext cx="7345362" cy="0"/>
          </a:xfrm>
          <a:prstGeom prst="line">
            <a:avLst/>
          </a:prstGeom>
          <a:ln>
            <a:solidFill>
              <a:srgbClr val="FFC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6" name="组合 6"/>
          <p:cNvGrpSpPr>
            <a:grpSpLocks/>
          </p:cNvGrpSpPr>
          <p:nvPr/>
        </p:nvGrpSpPr>
        <p:grpSpPr bwMode="auto">
          <a:xfrm>
            <a:off x="357158" y="1285860"/>
            <a:ext cx="7852079" cy="571503"/>
            <a:chOff x="1397697" y="1641248"/>
            <a:chExt cx="2971998" cy="514580"/>
          </a:xfrm>
        </p:grpSpPr>
        <p:sp>
          <p:nvSpPr>
            <p:cNvPr id="7" name="任意多边形 6"/>
            <p:cNvSpPr/>
            <p:nvPr/>
          </p:nvSpPr>
          <p:spPr>
            <a:xfrm>
              <a:off x="1586971" y="1641248"/>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400" dirty="0" smtClean="0"/>
                <a:t>主题规范库新增维护功能</a:t>
              </a:r>
              <a:endParaRPr lang="zh-CN" altLang="en-US" sz="2400" dirty="0">
                <a:latin typeface="+mn-ea"/>
              </a:endParaRPr>
            </a:p>
          </p:txBody>
        </p:sp>
        <p:sp>
          <p:nvSpPr>
            <p:cNvPr id="8" name="任意多边形 7"/>
            <p:cNvSpPr/>
            <p:nvPr/>
          </p:nvSpPr>
          <p:spPr>
            <a:xfrm>
              <a:off x="1397697" y="1641248"/>
              <a:ext cx="243352" cy="514580"/>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16200000" scaled="0"/>
            </a:gra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3</a:t>
              </a:r>
              <a:endParaRPr lang="zh-CN" altLang="en-US" sz="2800" dirty="0">
                <a:latin typeface="+mn-ea"/>
              </a:endParaRPr>
            </a:p>
          </p:txBody>
        </p:sp>
      </p:grpSp>
      <p:sp>
        <p:nvSpPr>
          <p:cNvPr id="9" name="矩形 8"/>
          <p:cNvSpPr/>
          <p:nvPr/>
        </p:nvSpPr>
        <p:spPr>
          <a:xfrm>
            <a:off x="714348" y="2000240"/>
            <a:ext cx="7643866" cy="40719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0" name="图片 9"/>
          <p:cNvPicPr/>
          <p:nvPr/>
        </p:nvPicPr>
        <p:blipFill>
          <a:blip r:embed="rId2" cstate="print"/>
          <a:srcRect/>
          <a:stretch>
            <a:fillRect/>
          </a:stretch>
        </p:blipFill>
        <p:spPr bwMode="auto">
          <a:xfrm>
            <a:off x="1428728" y="2428868"/>
            <a:ext cx="2357454" cy="1143008"/>
          </a:xfrm>
          <a:prstGeom prst="rect">
            <a:avLst/>
          </a:prstGeom>
          <a:noFill/>
          <a:ln w="9525">
            <a:noFill/>
            <a:miter lim="800000"/>
            <a:headEnd/>
            <a:tailEnd/>
          </a:ln>
        </p:spPr>
      </p:pic>
      <p:pic>
        <p:nvPicPr>
          <p:cNvPr id="11" name="图片 10"/>
          <p:cNvPicPr/>
          <p:nvPr/>
        </p:nvPicPr>
        <p:blipFill>
          <a:blip r:embed="rId3" cstate="print"/>
          <a:srcRect/>
          <a:stretch>
            <a:fillRect/>
          </a:stretch>
        </p:blipFill>
        <p:spPr bwMode="auto">
          <a:xfrm>
            <a:off x="4786314" y="2428868"/>
            <a:ext cx="2286016" cy="1071570"/>
          </a:xfrm>
          <a:prstGeom prst="rect">
            <a:avLst/>
          </a:prstGeom>
          <a:noFill/>
          <a:ln w="9525">
            <a:noFill/>
            <a:miter lim="800000"/>
            <a:headEnd/>
            <a:tailEnd/>
          </a:ln>
        </p:spPr>
      </p:pic>
      <p:pic>
        <p:nvPicPr>
          <p:cNvPr id="12" name="图片 11"/>
          <p:cNvPicPr/>
          <p:nvPr/>
        </p:nvPicPr>
        <p:blipFill>
          <a:blip r:embed="rId4" cstate="print"/>
          <a:srcRect/>
          <a:stretch>
            <a:fillRect/>
          </a:stretch>
        </p:blipFill>
        <p:spPr bwMode="auto">
          <a:xfrm>
            <a:off x="1500166" y="3857628"/>
            <a:ext cx="2357454" cy="1714512"/>
          </a:xfrm>
          <a:prstGeom prst="rect">
            <a:avLst/>
          </a:prstGeom>
          <a:noFill/>
          <a:ln w="9525">
            <a:noFill/>
            <a:miter lim="800000"/>
            <a:headEnd/>
            <a:tailEnd/>
          </a:ln>
        </p:spPr>
      </p:pic>
      <p:pic>
        <p:nvPicPr>
          <p:cNvPr id="13" name="图片 12"/>
          <p:cNvPicPr/>
          <p:nvPr/>
        </p:nvPicPr>
        <p:blipFill>
          <a:blip r:embed="rId5" cstate="print"/>
          <a:srcRect/>
          <a:stretch>
            <a:fillRect/>
          </a:stretch>
        </p:blipFill>
        <p:spPr bwMode="auto">
          <a:xfrm>
            <a:off x="4786314" y="4071942"/>
            <a:ext cx="2428892" cy="1357322"/>
          </a:xfrm>
          <a:prstGeom prst="rect">
            <a:avLst/>
          </a:prstGeom>
          <a:noFill/>
          <a:ln w="9525">
            <a:noFill/>
            <a:miter lim="800000"/>
            <a:headEnd/>
            <a:tailEnd/>
          </a:ln>
        </p:spPr>
      </p:pic>
      <p:sp>
        <p:nvSpPr>
          <p:cNvPr id="14" name="圆角矩形 13"/>
          <p:cNvSpPr/>
          <p:nvPr/>
        </p:nvSpPr>
        <p:spPr>
          <a:xfrm>
            <a:off x="4857752" y="4714884"/>
            <a:ext cx="2143140" cy="714380"/>
          </a:xfrm>
          <a:prstGeom prst="roundRect">
            <a:avLst/>
          </a:prstGeom>
          <a:noFill/>
          <a:ln w="50800"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p:stCondLst>
                              <p:cond delay="500"/>
                            </p:stCondLst>
                            <p:childTnLst>
                              <p:par>
                                <p:cTn id="9" presetID="4"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ox(in)">
                                      <p:cBhvr>
                                        <p:cTn id="11" dur="500"/>
                                        <p:tgtEl>
                                          <p:spTgt spid="10"/>
                                        </p:tgtEl>
                                      </p:cBhvr>
                                    </p:animEffect>
                                  </p:childTnLst>
                                </p:cTn>
                              </p:par>
                            </p:childTnLst>
                          </p:cTn>
                        </p:par>
                        <p:par>
                          <p:cTn id="12" fill="hold">
                            <p:stCondLst>
                              <p:cond delay="1000"/>
                            </p:stCondLst>
                            <p:childTnLst>
                              <p:par>
                                <p:cTn id="13" presetID="4" presetClass="entr" presetSubtype="16"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ox(in)">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box(in)">
                                      <p:cBhvr>
                                        <p:cTn id="20" dur="500"/>
                                        <p:tgtEl>
                                          <p:spTgt spid="12"/>
                                        </p:tgtEl>
                                      </p:cBhvr>
                                    </p:animEffect>
                                  </p:childTnLst>
                                </p:cTn>
                              </p:par>
                            </p:childTnLst>
                          </p:cTn>
                        </p:par>
                        <p:par>
                          <p:cTn id="21" fill="hold">
                            <p:stCondLst>
                              <p:cond delay="500"/>
                            </p:stCondLst>
                            <p:childTnLst>
                              <p:par>
                                <p:cTn id="22" presetID="4" presetClass="entr" presetSubtype="16"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box(in)">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6" presetClass="entr" presetSubtype="16"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circle(in)">
                                      <p:cBhvr>
                                        <p:cTn id="29" dur="10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grpId="1" nodeType="clickEffect">
                                  <p:stCondLst>
                                    <p:cond delay="0"/>
                                  </p:stCondLst>
                                  <p:childTnLst>
                                    <p:set>
                                      <p:cBhvr>
                                        <p:cTn id="33" dur="1" fill="hold">
                                          <p:stCondLst>
                                            <p:cond delay="0"/>
                                          </p:stCondLst>
                                        </p:cTn>
                                        <p:tgtEl>
                                          <p:spTgt spid="9"/>
                                        </p:tgtEl>
                                        <p:attrNameLst>
                                          <p:attrName>style.visibility</p:attrName>
                                        </p:attrNameLst>
                                      </p:cBhvr>
                                      <p:to>
                                        <p:strVal val="hidden"/>
                                      </p:to>
                                    </p:set>
                                  </p:childTnLst>
                                </p:cTn>
                              </p:par>
                            </p:childTnLst>
                          </p:cTn>
                        </p:par>
                        <p:par>
                          <p:cTn id="34" fill="hold">
                            <p:stCondLst>
                              <p:cond delay="0"/>
                            </p:stCondLst>
                            <p:childTnLst>
                              <p:par>
                                <p:cTn id="35" presetID="1" presetClass="exit" presetSubtype="0" fill="hold" nodeType="afterEffect">
                                  <p:stCondLst>
                                    <p:cond delay="0"/>
                                  </p:stCondLst>
                                  <p:childTnLst>
                                    <p:set>
                                      <p:cBhvr>
                                        <p:cTn id="36" dur="1" fill="hold">
                                          <p:stCondLst>
                                            <p:cond delay="0"/>
                                          </p:stCondLst>
                                        </p:cTn>
                                        <p:tgtEl>
                                          <p:spTgt spid="10"/>
                                        </p:tgtEl>
                                        <p:attrNameLst>
                                          <p:attrName>style.visibility</p:attrName>
                                        </p:attrNameLst>
                                      </p:cBhvr>
                                      <p:to>
                                        <p:strVal val="hidden"/>
                                      </p:to>
                                    </p:set>
                                  </p:childTnLst>
                                </p:cTn>
                              </p:par>
                            </p:childTnLst>
                          </p:cTn>
                        </p:par>
                        <p:par>
                          <p:cTn id="37" fill="hold">
                            <p:stCondLst>
                              <p:cond delay="0"/>
                            </p:stCondLst>
                            <p:childTnLst>
                              <p:par>
                                <p:cTn id="38" presetID="1" presetClass="exit" presetSubtype="0" fill="hold" nodeType="afterEffect">
                                  <p:stCondLst>
                                    <p:cond delay="0"/>
                                  </p:stCondLst>
                                  <p:childTnLst>
                                    <p:set>
                                      <p:cBhvr>
                                        <p:cTn id="39" dur="1" fill="hold">
                                          <p:stCondLst>
                                            <p:cond delay="0"/>
                                          </p:stCondLst>
                                        </p:cTn>
                                        <p:tgtEl>
                                          <p:spTgt spid="11"/>
                                        </p:tgtEl>
                                        <p:attrNameLst>
                                          <p:attrName>style.visibility</p:attrName>
                                        </p:attrNameLst>
                                      </p:cBhvr>
                                      <p:to>
                                        <p:strVal val="hidden"/>
                                      </p:to>
                                    </p:set>
                                  </p:childTnLst>
                                </p:cTn>
                              </p:par>
                            </p:childTnLst>
                          </p:cTn>
                        </p:par>
                        <p:par>
                          <p:cTn id="40" fill="hold">
                            <p:stCondLst>
                              <p:cond delay="0"/>
                            </p:stCondLst>
                            <p:childTnLst>
                              <p:par>
                                <p:cTn id="41" presetID="1" presetClass="exit" presetSubtype="0" fill="hold" nodeType="afterEffect">
                                  <p:stCondLst>
                                    <p:cond delay="0"/>
                                  </p:stCondLst>
                                  <p:childTnLst>
                                    <p:set>
                                      <p:cBhvr>
                                        <p:cTn id="42" dur="1" fill="hold">
                                          <p:stCondLst>
                                            <p:cond delay="0"/>
                                          </p:stCondLst>
                                        </p:cTn>
                                        <p:tgtEl>
                                          <p:spTgt spid="12"/>
                                        </p:tgtEl>
                                        <p:attrNameLst>
                                          <p:attrName>style.visibility</p:attrName>
                                        </p:attrNameLst>
                                      </p:cBhvr>
                                      <p:to>
                                        <p:strVal val="hidden"/>
                                      </p:to>
                                    </p:set>
                                  </p:childTnLst>
                                </p:cTn>
                              </p:par>
                            </p:childTnLst>
                          </p:cTn>
                        </p:par>
                        <p:par>
                          <p:cTn id="43" fill="hold">
                            <p:stCondLst>
                              <p:cond delay="0"/>
                            </p:stCondLst>
                            <p:childTnLst>
                              <p:par>
                                <p:cTn id="44" presetID="1" presetClass="exit" presetSubtype="0" fill="hold" nodeType="afterEffect">
                                  <p:stCondLst>
                                    <p:cond delay="0"/>
                                  </p:stCondLst>
                                  <p:childTnLst>
                                    <p:set>
                                      <p:cBhvr>
                                        <p:cTn id="45" dur="1" fill="hold">
                                          <p:stCondLst>
                                            <p:cond delay="0"/>
                                          </p:stCondLst>
                                        </p:cTn>
                                        <p:tgtEl>
                                          <p:spTgt spid="13"/>
                                        </p:tgtEl>
                                        <p:attrNameLst>
                                          <p:attrName>style.visibility</p:attrName>
                                        </p:attrNameLst>
                                      </p:cBhvr>
                                      <p:to>
                                        <p:strVal val="hidden"/>
                                      </p:to>
                                    </p:set>
                                  </p:childTnLst>
                                </p:cTn>
                              </p:par>
                            </p:childTnLst>
                          </p:cTn>
                        </p:par>
                        <p:par>
                          <p:cTn id="46" fill="hold">
                            <p:stCondLst>
                              <p:cond delay="0"/>
                            </p:stCondLst>
                            <p:childTnLst>
                              <p:par>
                                <p:cTn id="47" presetID="1" presetClass="exit" presetSubtype="0" fill="hold" grpId="1" nodeType="afterEffect">
                                  <p:stCondLst>
                                    <p:cond delay="0"/>
                                  </p:stCondLst>
                                  <p:childTnLst>
                                    <p:set>
                                      <p:cBhvr>
                                        <p:cTn id="48"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4" grpId="0" animBg="1"/>
      <p:bldP spid="14" grpId="1"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214282"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4" name="直接连接符 3"/>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5" name="任意多边形 4"/>
          <p:cNvSpPr/>
          <p:nvPr/>
        </p:nvSpPr>
        <p:spPr bwMode="auto">
          <a:xfrm>
            <a:off x="714349" y="1142984"/>
            <a:ext cx="2857519"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latin typeface="+mn-ea"/>
              </a:rPr>
              <a:t>查找规范库</a:t>
            </a:r>
            <a:endParaRPr lang="zh-CN" altLang="en-US" sz="2800" dirty="0">
              <a:latin typeface="+mn-ea"/>
            </a:endParaRPr>
          </a:p>
        </p:txBody>
      </p:sp>
      <p:pic>
        <p:nvPicPr>
          <p:cNvPr id="1026" name="Picture 2"/>
          <p:cNvPicPr>
            <a:picLocks noChangeAspect="1" noChangeArrowheads="1"/>
          </p:cNvPicPr>
          <p:nvPr/>
        </p:nvPicPr>
        <p:blipFill>
          <a:blip r:embed="rId2" cstate="print"/>
          <a:srcRect/>
          <a:stretch>
            <a:fillRect/>
          </a:stretch>
        </p:blipFill>
        <p:spPr bwMode="auto">
          <a:xfrm>
            <a:off x="357158" y="1928802"/>
            <a:ext cx="7286676" cy="4538658"/>
          </a:xfrm>
          <a:prstGeom prst="rect">
            <a:avLst/>
          </a:prstGeom>
          <a:noFill/>
          <a:ln w="9525">
            <a:noFill/>
            <a:miter lim="800000"/>
            <a:headEnd/>
            <a:tailEnd/>
          </a:ln>
          <a:effectLst/>
        </p:spPr>
      </p:pic>
      <p:sp>
        <p:nvSpPr>
          <p:cNvPr id="7" name="圆角矩形 6"/>
          <p:cNvSpPr/>
          <p:nvPr/>
        </p:nvSpPr>
        <p:spPr>
          <a:xfrm>
            <a:off x="1643042" y="3500438"/>
            <a:ext cx="2000264" cy="14287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bwMode="auto">
          <a:xfrm>
            <a:off x="714349" y="1142984"/>
            <a:ext cx="2857519"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latin typeface="+mn-ea"/>
              </a:rPr>
              <a:t>浏览规范库</a:t>
            </a:r>
            <a:endParaRPr lang="zh-CN" altLang="en-US" sz="2800" dirty="0">
              <a:latin typeface="+mn-ea"/>
            </a:endParaRPr>
          </a:p>
        </p:txBody>
      </p:sp>
      <p:sp>
        <p:nvSpPr>
          <p:cNvPr id="4" name="标题 1"/>
          <p:cNvSpPr txBox="1">
            <a:spLocks/>
          </p:cNvSpPr>
          <p:nvPr/>
        </p:nvSpPr>
        <p:spPr>
          <a:xfrm>
            <a:off x="214282"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pic>
        <p:nvPicPr>
          <p:cNvPr id="2050" name="Picture 2"/>
          <p:cNvPicPr>
            <a:picLocks noChangeAspect="1" noChangeArrowheads="1"/>
          </p:cNvPicPr>
          <p:nvPr/>
        </p:nvPicPr>
        <p:blipFill>
          <a:blip r:embed="rId2" cstate="print"/>
          <a:srcRect/>
          <a:stretch>
            <a:fillRect/>
          </a:stretch>
        </p:blipFill>
        <p:spPr bwMode="auto">
          <a:xfrm>
            <a:off x="285720" y="1928802"/>
            <a:ext cx="7867650" cy="4000528"/>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1500166" y="1071546"/>
            <a:ext cx="5619750" cy="507207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214282"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8" name="任意多边形 7"/>
          <p:cNvSpPr/>
          <p:nvPr/>
        </p:nvSpPr>
        <p:spPr bwMode="auto">
          <a:xfrm>
            <a:off x="642910" y="1142984"/>
            <a:ext cx="3286147" cy="500066"/>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latin typeface="+mn-ea"/>
              </a:rPr>
              <a:t>快捷键浏览规范库</a:t>
            </a:r>
            <a:endParaRPr lang="zh-CN" altLang="en-US" sz="2800" dirty="0">
              <a:latin typeface="+mn-ea"/>
            </a:endParaRPr>
          </a:p>
        </p:txBody>
      </p:sp>
      <p:pic>
        <p:nvPicPr>
          <p:cNvPr id="5125" name="Picture 5"/>
          <p:cNvPicPr>
            <a:picLocks noChangeAspect="1" noChangeArrowheads="1"/>
          </p:cNvPicPr>
          <p:nvPr/>
        </p:nvPicPr>
        <p:blipFill>
          <a:blip r:embed="rId2" cstate="print"/>
          <a:srcRect/>
          <a:stretch>
            <a:fillRect/>
          </a:stretch>
        </p:blipFill>
        <p:spPr bwMode="auto">
          <a:xfrm>
            <a:off x="142844" y="1928802"/>
            <a:ext cx="4305300" cy="2924175"/>
          </a:xfrm>
          <a:prstGeom prst="rect">
            <a:avLst/>
          </a:prstGeom>
          <a:noFill/>
          <a:ln w="9525">
            <a:noFill/>
            <a:miter lim="800000"/>
            <a:headEnd/>
            <a:tailEnd/>
          </a:ln>
          <a:effectLst/>
        </p:spPr>
      </p:pic>
      <p:pic>
        <p:nvPicPr>
          <p:cNvPr id="5124" name="Picture 4"/>
          <p:cNvPicPr>
            <a:picLocks noChangeAspect="1" noChangeArrowheads="1"/>
          </p:cNvPicPr>
          <p:nvPr/>
        </p:nvPicPr>
        <p:blipFill>
          <a:blip r:embed="rId3" cstate="print"/>
          <a:srcRect/>
          <a:stretch>
            <a:fillRect/>
          </a:stretch>
        </p:blipFill>
        <p:spPr bwMode="auto">
          <a:xfrm>
            <a:off x="3286116" y="1357298"/>
            <a:ext cx="5715040" cy="3752848"/>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cstate="print"/>
          <a:srcRect/>
          <a:stretch>
            <a:fillRect/>
          </a:stretch>
        </p:blipFill>
        <p:spPr bwMode="auto">
          <a:xfrm>
            <a:off x="3357555" y="1357298"/>
            <a:ext cx="5572164" cy="4076700"/>
          </a:xfrm>
          <a:prstGeom prst="rect">
            <a:avLst/>
          </a:prstGeom>
          <a:noFill/>
          <a:ln w="9525">
            <a:noFill/>
            <a:miter lim="800000"/>
            <a:headEnd/>
            <a:tailEnd/>
          </a:ln>
          <a:effectLst/>
        </p:spPr>
      </p:pic>
      <p:sp>
        <p:nvSpPr>
          <p:cNvPr id="12" name="线形标注 1 11"/>
          <p:cNvSpPr/>
          <p:nvPr/>
        </p:nvSpPr>
        <p:spPr>
          <a:xfrm>
            <a:off x="2000232" y="3500438"/>
            <a:ext cx="1214446" cy="500066"/>
          </a:xfrm>
          <a:prstGeom prst="borderCallout1">
            <a:avLst>
              <a:gd name="adj1" fmla="val 18750"/>
              <a:gd name="adj2" fmla="val -8333"/>
              <a:gd name="adj3" fmla="val 124073"/>
              <a:gd name="adj4" fmla="val -4256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Ctrl+F4</a:t>
            </a:r>
            <a:endParaRPr lang="zh-CN" altLang="en-US" dirty="0"/>
          </a:p>
        </p:txBody>
      </p:sp>
      <p:sp>
        <p:nvSpPr>
          <p:cNvPr id="13" name="线形标注 1 12"/>
          <p:cNvSpPr/>
          <p:nvPr/>
        </p:nvSpPr>
        <p:spPr>
          <a:xfrm>
            <a:off x="2571736" y="4643446"/>
            <a:ext cx="642942" cy="500066"/>
          </a:xfrm>
          <a:prstGeom prst="borderCallout1">
            <a:avLst>
              <a:gd name="adj1" fmla="val 18750"/>
              <a:gd name="adj2" fmla="val -8333"/>
              <a:gd name="adj3" fmla="val -84244"/>
              <a:gd name="adj4" fmla="val -127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F4</a:t>
            </a:r>
            <a:endParaRPr lang="zh-CN" altLang="en-US" dirty="0"/>
          </a:p>
        </p:txBody>
      </p:sp>
      <p:sp>
        <p:nvSpPr>
          <p:cNvPr id="14" name="线形标注 1 13"/>
          <p:cNvSpPr/>
          <p:nvPr/>
        </p:nvSpPr>
        <p:spPr>
          <a:xfrm>
            <a:off x="1714480" y="5000636"/>
            <a:ext cx="642942" cy="642966"/>
          </a:xfrm>
          <a:prstGeom prst="borderCallout1">
            <a:avLst>
              <a:gd name="adj1" fmla="val 18750"/>
              <a:gd name="adj2" fmla="val -8333"/>
              <a:gd name="adj3" fmla="val -106233"/>
              <a:gd name="adj4" fmla="val -7793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F3</a:t>
            </a:r>
            <a:endParaRPr lang="zh-CN" altLang="en-US" dirty="0"/>
          </a:p>
        </p:txBody>
      </p:sp>
      <p:pic>
        <p:nvPicPr>
          <p:cNvPr id="5122" name="Picture 2"/>
          <p:cNvPicPr>
            <a:picLocks noChangeAspect="1" noChangeArrowheads="1"/>
          </p:cNvPicPr>
          <p:nvPr/>
        </p:nvPicPr>
        <p:blipFill>
          <a:blip r:embed="rId5" cstate="print"/>
          <a:srcRect/>
          <a:stretch>
            <a:fillRect/>
          </a:stretch>
        </p:blipFill>
        <p:spPr bwMode="auto">
          <a:xfrm>
            <a:off x="3428992" y="1500175"/>
            <a:ext cx="5572164" cy="378621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heckerboard(across)">
                                      <p:cBhvr>
                                        <p:cTn id="7" dur="1000"/>
                                        <p:tgtEl>
                                          <p:spTgt spid="12"/>
                                        </p:tgtEl>
                                      </p:cBhvr>
                                    </p:animEffect>
                                  </p:childTnLst>
                                </p:cTn>
                              </p:par>
                            </p:childTnLst>
                          </p:cTn>
                        </p:par>
                        <p:par>
                          <p:cTn id="8" fill="hold">
                            <p:stCondLst>
                              <p:cond delay="1000"/>
                            </p:stCondLst>
                            <p:childTnLst>
                              <p:par>
                                <p:cTn id="9" presetID="3" presetClass="entr" presetSubtype="10" fill="hold" nodeType="after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blinds(horizontal)">
                                      <p:cBhvr>
                                        <p:cTn id="11" dur="1000"/>
                                        <p:tgtEl>
                                          <p:spTgt spid="5124"/>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checkerboard(across)">
                                      <p:cBhvr>
                                        <p:cTn id="16" dur="1000"/>
                                        <p:tgtEl>
                                          <p:spTgt spid="13"/>
                                        </p:tgtEl>
                                      </p:cBhvr>
                                    </p:animEffect>
                                  </p:childTnLst>
                                </p:cTn>
                              </p:par>
                            </p:childTnLst>
                          </p:cTn>
                        </p:par>
                        <p:par>
                          <p:cTn id="17" fill="hold">
                            <p:stCondLst>
                              <p:cond delay="1000"/>
                            </p:stCondLst>
                            <p:childTnLst>
                              <p:par>
                                <p:cTn id="18" presetID="3" presetClass="entr" presetSubtype="10" fill="hold" nodeType="afterEffect">
                                  <p:stCondLst>
                                    <p:cond delay="0"/>
                                  </p:stCondLst>
                                  <p:childTnLst>
                                    <p:set>
                                      <p:cBhvr>
                                        <p:cTn id="19" dur="1" fill="hold">
                                          <p:stCondLst>
                                            <p:cond delay="0"/>
                                          </p:stCondLst>
                                        </p:cTn>
                                        <p:tgtEl>
                                          <p:spTgt spid="5123"/>
                                        </p:tgtEl>
                                        <p:attrNameLst>
                                          <p:attrName>style.visibility</p:attrName>
                                        </p:attrNameLst>
                                      </p:cBhvr>
                                      <p:to>
                                        <p:strVal val="visible"/>
                                      </p:to>
                                    </p:set>
                                    <p:animEffect transition="in" filter="blinds(horizontal)">
                                      <p:cBhvr>
                                        <p:cTn id="20" dur="1000"/>
                                        <p:tgtEl>
                                          <p:spTgt spid="5123"/>
                                        </p:tgtEl>
                                      </p:cBhvr>
                                    </p:animEffect>
                                  </p:child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heckerboard(across)">
                                      <p:cBhvr>
                                        <p:cTn id="25" dur="1000"/>
                                        <p:tgtEl>
                                          <p:spTgt spid="14"/>
                                        </p:tgtEl>
                                      </p:cBhvr>
                                    </p:animEffect>
                                  </p:childTnLst>
                                </p:cTn>
                              </p:par>
                            </p:childTnLst>
                          </p:cTn>
                        </p:par>
                        <p:par>
                          <p:cTn id="26" fill="hold">
                            <p:stCondLst>
                              <p:cond delay="1000"/>
                            </p:stCondLst>
                            <p:childTnLst>
                              <p:par>
                                <p:cTn id="27" presetID="3" presetClass="entr" presetSubtype="10" fill="hold" nodeType="afterEffect">
                                  <p:stCondLst>
                                    <p:cond delay="0"/>
                                  </p:stCondLst>
                                  <p:childTnLst>
                                    <p:set>
                                      <p:cBhvr>
                                        <p:cTn id="28" dur="1" fill="hold">
                                          <p:stCondLst>
                                            <p:cond delay="0"/>
                                          </p:stCondLst>
                                        </p:cTn>
                                        <p:tgtEl>
                                          <p:spTgt spid="5122"/>
                                        </p:tgtEl>
                                        <p:attrNameLst>
                                          <p:attrName>style.visibility</p:attrName>
                                        </p:attrNameLst>
                                      </p:cBhvr>
                                      <p:to>
                                        <p:strVal val="visible"/>
                                      </p:to>
                                    </p:set>
                                    <p:animEffect transition="in" filter="blinds(horizontal)">
                                      <p:cBhvr>
                                        <p:cTn id="29" dur="1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28596" y="2500306"/>
            <a:ext cx="8229600" cy="3467104"/>
          </a:xfrm>
        </p:spPr>
        <p:txBody>
          <a:bodyPr>
            <a:normAutofit/>
          </a:bodyPr>
          <a:lstStyle/>
          <a:p>
            <a:pPr>
              <a:lnSpc>
                <a:spcPct val="150000"/>
              </a:lnSpc>
            </a:pPr>
            <a:r>
              <a:rPr lang="zh-CN" altLang="zh-CN" sz="2400" dirty="0" smtClean="0">
                <a:latin typeface="+mn-ea"/>
              </a:rPr>
              <a:t>规范控制的原理就是要在系统中形成两套相互联系的数据类型，一种是书目数据，另一种是规范数据。书目数据负责描述文献，规范数据则负责描述书目数据中的标目信息</a:t>
            </a:r>
            <a:r>
              <a:rPr lang="zh-CN" altLang="en-US" sz="2400" dirty="0" smtClean="0">
                <a:latin typeface="+mn-ea"/>
              </a:rPr>
              <a:t>，</a:t>
            </a:r>
            <a:r>
              <a:rPr lang="zh-CN" altLang="zh-CN" sz="2400" dirty="0" smtClean="0"/>
              <a:t>将规范数据与书目数据建立起有机的联系，才能对书目数据库实施规范控制</a:t>
            </a:r>
            <a:r>
              <a:rPr lang="zh-CN" altLang="zh-CN" sz="2400" dirty="0" smtClean="0">
                <a:latin typeface="+mn-ea"/>
              </a:rPr>
              <a:t>。</a:t>
            </a:r>
            <a:endParaRPr lang="en-US" altLang="zh-CN" sz="2400" dirty="0" smtClean="0">
              <a:latin typeface="+mn-ea"/>
            </a:endParaRPr>
          </a:p>
          <a:p>
            <a:endParaRPr lang="zh-CN" altLang="en-US" dirty="0"/>
          </a:p>
        </p:txBody>
      </p:sp>
      <p:sp>
        <p:nvSpPr>
          <p:cNvPr id="7" name="标题 1"/>
          <p:cNvSpPr txBox="1">
            <a:spLocks/>
          </p:cNvSpPr>
          <p:nvPr/>
        </p:nvSpPr>
        <p:spPr>
          <a:xfrm>
            <a:off x="214282" y="285728"/>
            <a:ext cx="8229600" cy="71438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规范控制</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8" name="直接连接符 7"/>
          <p:cNvCxnSpPr/>
          <p:nvPr/>
        </p:nvCxnSpPr>
        <p:spPr bwMode="auto">
          <a:xfrm flipV="1">
            <a:off x="214282" y="1071546"/>
            <a:ext cx="7345362" cy="0"/>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9" name="组合 4"/>
          <p:cNvGrpSpPr>
            <a:grpSpLocks/>
          </p:cNvGrpSpPr>
          <p:nvPr/>
        </p:nvGrpSpPr>
        <p:grpSpPr bwMode="auto">
          <a:xfrm>
            <a:off x="357158" y="1571612"/>
            <a:ext cx="4094675" cy="571504"/>
            <a:chOff x="1128238" y="1726282"/>
            <a:chExt cx="4188129" cy="470839"/>
          </a:xfrm>
        </p:grpSpPr>
        <p:sp>
          <p:nvSpPr>
            <p:cNvPr id="10" name="任意多边形 9"/>
            <p:cNvSpPr/>
            <p:nvPr/>
          </p:nvSpPr>
          <p:spPr>
            <a:xfrm>
              <a:off x="1712786" y="1726282"/>
              <a:ext cx="3603581" cy="458171"/>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规范控制</a:t>
              </a:r>
              <a:r>
                <a:rPr lang="zh-CN" altLang="en-US" sz="2800" dirty="0" smtClean="0"/>
                <a:t>的原理</a:t>
              </a:r>
              <a:endParaRPr lang="zh-CN" altLang="en-US" sz="2800" dirty="0"/>
            </a:p>
          </p:txBody>
        </p:sp>
        <p:sp>
          <p:nvSpPr>
            <p:cNvPr id="11" name="任意多边形 10"/>
            <p:cNvSpPr/>
            <p:nvPr/>
          </p:nvSpPr>
          <p:spPr>
            <a:xfrm>
              <a:off x="1128238" y="1726282"/>
              <a:ext cx="657616" cy="470839"/>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FF200"/>
                </a:gs>
                <a:gs pos="45000">
                  <a:srgbClr val="FF7A00"/>
                </a:gs>
                <a:gs pos="70000">
                  <a:srgbClr val="FF0300"/>
                </a:gs>
                <a:gs pos="100000">
                  <a:srgbClr val="4D0808"/>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t>2</a:t>
              </a:r>
              <a:endParaRPr lang="zh-CN" altLang="en-US" sz="2800" dirty="0"/>
            </a:p>
          </p:txBody>
        </p:sp>
      </p:gr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Grp="1" noChangeAspect="1" noChangeArrowheads="1"/>
          </p:cNvPicPr>
          <p:nvPr>
            <p:ph idx="1"/>
          </p:nvPr>
        </p:nvPicPr>
        <p:blipFill>
          <a:blip r:embed="rId3" cstate="print"/>
          <a:srcRect/>
          <a:stretch>
            <a:fillRect/>
          </a:stretch>
        </p:blipFill>
        <p:spPr bwMode="auto">
          <a:xfrm>
            <a:off x="571472" y="4143380"/>
            <a:ext cx="6000792" cy="2541268"/>
          </a:xfrm>
          <a:prstGeom prst="rect">
            <a:avLst/>
          </a:prstGeom>
          <a:noFill/>
          <a:ln w="9525">
            <a:noFill/>
            <a:miter lim="800000"/>
            <a:headEnd/>
            <a:tailEnd/>
          </a:ln>
          <a:effectLst/>
        </p:spPr>
      </p:pic>
      <p:pic>
        <p:nvPicPr>
          <p:cNvPr id="46084" name="Picture 4"/>
          <p:cNvPicPr>
            <a:picLocks noChangeAspect="1" noChangeArrowheads="1"/>
          </p:cNvPicPr>
          <p:nvPr/>
        </p:nvPicPr>
        <p:blipFill>
          <a:blip r:embed="rId4" cstate="print"/>
          <a:srcRect/>
          <a:stretch>
            <a:fillRect/>
          </a:stretch>
        </p:blipFill>
        <p:spPr bwMode="auto">
          <a:xfrm>
            <a:off x="571472" y="1785926"/>
            <a:ext cx="6000792" cy="2286016"/>
          </a:xfrm>
          <a:prstGeom prst="rect">
            <a:avLst/>
          </a:prstGeom>
          <a:noFill/>
          <a:ln w="9525">
            <a:noFill/>
            <a:miter lim="800000"/>
            <a:headEnd/>
            <a:tailEnd/>
          </a:ln>
          <a:effectLst/>
        </p:spPr>
      </p:pic>
      <p:sp>
        <p:nvSpPr>
          <p:cNvPr id="5" name="标题 1"/>
          <p:cNvSpPr txBox="1">
            <a:spLocks/>
          </p:cNvSpPr>
          <p:nvPr/>
        </p:nvSpPr>
        <p:spPr>
          <a:xfrm>
            <a:off x="357158" y="214290"/>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en-US" sz="4000" dirty="0" smtClean="0"/>
              <a:t>新主题规范控制模式</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214282" y="928670"/>
            <a:ext cx="7345362" cy="0"/>
          </a:xfrm>
          <a:prstGeom prst="line">
            <a:avLst/>
          </a:prstGeom>
          <a:ln>
            <a:solidFill>
              <a:srgbClr val="7030A0"/>
            </a:solidFill>
            <a:headEnd type="none" w="med" len="med"/>
            <a:tailEnd type="none" w="med" len="med"/>
          </a:ln>
        </p:spPr>
        <p:style>
          <a:lnRef idx="2">
            <a:schemeClr val="dk1"/>
          </a:lnRef>
          <a:fillRef idx="0">
            <a:schemeClr val="dk1"/>
          </a:fillRef>
          <a:effectRef idx="1">
            <a:schemeClr val="dk1"/>
          </a:effectRef>
          <a:fontRef idx="minor">
            <a:schemeClr val="tx1"/>
          </a:fontRef>
        </p:style>
      </p:cxnSp>
      <p:sp>
        <p:nvSpPr>
          <p:cNvPr id="7" name="任意多边形 6"/>
          <p:cNvSpPr/>
          <p:nvPr/>
        </p:nvSpPr>
        <p:spPr bwMode="auto">
          <a:xfrm>
            <a:off x="642910" y="1071546"/>
            <a:ext cx="3643338" cy="547229"/>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t>书目库主题检索调整</a:t>
            </a:r>
            <a:endParaRPr lang="zh-CN" altLang="en-US" sz="2800" dirty="0">
              <a:latin typeface="+mn-ea"/>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0" y="1142984"/>
            <a:ext cx="8572528" cy="5572164"/>
          </a:xfrm>
        </p:spPr>
        <p:txBody>
          <a:bodyPr>
            <a:noAutofit/>
          </a:bodyPr>
          <a:lstStyle/>
          <a:p>
            <a:pPr lvl="0">
              <a:lnSpc>
                <a:spcPct val="150000"/>
              </a:lnSpc>
            </a:pPr>
            <a:r>
              <a:rPr lang="zh-CN" altLang="zh-CN" sz="2400" dirty="0" smtClean="0">
                <a:latin typeface="+mn-ea"/>
              </a:rPr>
              <a:t>国家图书馆已于</a:t>
            </a:r>
            <a:r>
              <a:rPr lang="en-US" altLang="zh-CN" sz="2400" dirty="0" smtClean="0">
                <a:latin typeface="+mn-ea"/>
              </a:rPr>
              <a:t>2015</a:t>
            </a:r>
            <a:r>
              <a:rPr lang="zh-CN" altLang="zh-CN" sz="2400" dirty="0" smtClean="0">
                <a:latin typeface="+mn-ea"/>
              </a:rPr>
              <a:t>年初在</a:t>
            </a:r>
            <a:r>
              <a:rPr lang="en-US" altLang="zh-CN" sz="2400" dirty="0" smtClean="0">
                <a:latin typeface="+mn-ea"/>
              </a:rPr>
              <a:t>Aleph</a:t>
            </a:r>
            <a:r>
              <a:rPr lang="zh-CN" altLang="zh-CN" sz="2400" dirty="0" smtClean="0">
                <a:latin typeface="+mn-ea"/>
              </a:rPr>
              <a:t>系统正式实施了新主题规范控制模式，不仅解决了之前书目数据中存在的各种问题，包括对错误使用的字段、指示符、子字段等的修正，以及对非规范词也进行了批处理，使旧书目数据更准确和规范。</a:t>
            </a:r>
            <a:endParaRPr lang="en-US" altLang="zh-CN" sz="2400" dirty="0" smtClean="0">
              <a:latin typeface="+mn-ea"/>
            </a:endParaRPr>
          </a:p>
          <a:p>
            <a:pPr>
              <a:lnSpc>
                <a:spcPct val="150000"/>
              </a:lnSpc>
            </a:pPr>
            <a:r>
              <a:rPr lang="zh-CN" altLang="zh-CN" sz="2400" dirty="0" smtClean="0">
                <a:latin typeface="+mn-ea"/>
              </a:rPr>
              <a:t>在新主题规范控制模式下，系统又能自动控制这些错误的输入，自此就保证了</a:t>
            </a:r>
            <a:r>
              <a:rPr lang="en-US" altLang="zh-CN" sz="2400" dirty="0" smtClean="0">
                <a:latin typeface="+mn-ea"/>
              </a:rPr>
              <a:t>Aleph</a:t>
            </a:r>
            <a:r>
              <a:rPr lang="zh-CN" altLang="zh-CN" sz="2400" dirty="0" smtClean="0">
                <a:latin typeface="+mn-ea"/>
              </a:rPr>
              <a:t>系统书目库主题标引完全正确化、规范化。</a:t>
            </a:r>
            <a:endParaRPr lang="zh-CN" altLang="en-US" sz="2400" dirty="0" smtClean="0">
              <a:latin typeface="+mn-ea"/>
            </a:endParaRPr>
          </a:p>
          <a:p>
            <a:pPr lvl="0">
              <a:lnSpc>
                <a:spcPct val="150000"/>
              </a:lnSpc>
            </a:pPr>
            <a:r>
              <a:rPr lang="zh-CN" altLang="zh-CN" sz="2400" dirty="0" smtClean="0">
                <a:latin typeface="+mn-ea"/>
              </a:rPr>
              <a:t>采用新规范控制模式，真正实现了规范库对书目主题库的规范控制，真正实现了书目主题数据和规范库数据的自动动态同步更新</a:t>
            </a:r>
            <a:r>
              <a:rPr lang="zh-CN" altLang="en-US" sz="2400" dirty="0" smtClean="0">
                <a:latin typeface="+mn-ea"/>
              </a:rPr>
              <a:t>。</a:t>
            </a:r>
            <a:endParaRPr lang="zh-CN" altLang="en-US" sz="2400" dirty="0">
              <a:latin typeface="+mn-ea"/>
            </a:endParaRPr>
          </a:p>
        </p:txBody>
      </p:sp>
      <p:sp>
        <p:nvSpPr>
          <p:cNvPr id="6" name="标题 1"/>
          <p:cNvSpPr txBox="1">
            <a:spLocks/>
          </p:cNvSpPr>
          <p:nvPr/>
        </p:nvSpPr>
        <p:spPr>
          <a:xfrm>
            <a:off x="428596" y="214290"/>
            <a:ext cx="6429420" cy="785818"/>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kumimoji="0" lang="zh-CN" alt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总结</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7" name="直接连接符 6"/>
          <p:cNvCxnSpPr/>
          <p:nvPr/>
        </p:nvCxnSpPr>
        <p:spPr bwMode="auto">
          <a:xfrm flipV="1">
            <a:off x="214282" y="1000108"/>
            <a:ext cx="7345362" cy="0"/>
          </a:xfrm>
          <a:prstGeom prst="line">
            <a:avLst/>
          </a:prstGeom>
          <a:ln>
            <a:solidFill>
              <a:schemeClr val="accent2"/>
            </a:solidFill>
            <a:headEnd type="none" w="med" len="med"/>
            <a:tailEnd type="none" w="med" len="med"/>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214678" y="2928934"/>
            <a:ext cx="3000396" cy="1015663"/>
          </a:xfrm>
          <a:prstGeom prst="rect">
            <a:avLst/>
          </a:prstGeom>
          <a:noFill/>
        </p:spPr>
        <p:txBody>
          <a:bodyPr wrap="square" rtlCol="0">
            <a:spAutoFit/>
          </a:bodyPr>
          <a:lstStyle/>
          <a:p>
            <a:r>
              <a:rPr lang="zh-CN" altLang="en-US" sz="6000" dirty="0" smtClean="0">
                <a:latin typeface="华文琥珀" pitchFamily="2" charset="-122"/>
                <a:ea typeface="华文琥珀" pitchFamily="2" charset="-122"/>
              </a:rPr>
              <a:t>谢 谢！</a:t>
            </a:r>
            <a:endParaRPr lang="zh-CN" altLang="en-US" sz="6000" dirty="0">
              <a:latin typeface="华文琥珀" pitchFamily="2" charset="-122"/>
              <a:ea typeface="华文琥珀"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214282" y="285728"/>
            <a:ext cx="8229600" cy="71438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规范控制</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3" name="直接连接符 2"/>
          <p:cNvCxnSpPr/>
          <p:nvPr/>
        </p:nvCxnSpPr>
        <p:spPr bwMode="auto">
          <a:xfrm flipV="1">
            <a:off x="214282" y="1071546"/>
            <a:ext cx="7345362" cy="0"/>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graphicFrame>
        <p:nvGraphicFramePr>
          <p:cNvPr id="5" name="图示 4"/>
          <p:cNvGraphicFramePr/>
          <p:nvPr/>
        </p:nvGraphicFramePr>
        <p:xfrm>
          <a:off x="357158" y="2071678"/>
          <a:ext cx="8572560" cy="44291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组合 4"/>
          <p:cNvGrpSpPr>
            <a:grpSpLocks/>
          </p:cNvGrpSpPr>
          <p:nvPr/>
        </p:nvGrpSpPr>
        <p:grpSpPr bwMode="auto">
          <a:xfrm>
            <a:off x="357158" y="1428736"/>
            <a:ext cx="4094675" cy="571504"/>
            <a:chOff x="1128238" y="1726282"/>
            <a:chExt cx="4188129" cy="470839"/>
          </a:xfrm>
        </p:grpSpPr>
        <p:sp>
          <p:nvSpPr>
            <p:cNvPr id="8" name="任意多边形 7"/>
            <p:cNvSpPr/>
            <p:nvPr/>
          </p:nvSpPr>
          <p:spPr>
            <a:xfrm>
              <a:off x="1712786" y="1726282"/>
              <a:ext cx="3603581" cy="458171"/>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规范控制</a:t>
              </a:r>
              <a:r>
                <a:rPr lang="zh-CN" altLang="en-US" sz="2800" dirty="0" smtClean="0"/>
                <a:t>工作过程</a:t>
              </a:r>
              <a:endParaRPr lang="zh-CN" altLang="en-US" sz="2800" dirty="0"/>
            </a:p>
          </p:txBody>
        </p:sp>
        <p:sp>
          <p:nvSpPr>
            <p:cNvPr id="9" name="任意多边形 8"/>
            <p:cNvSpPr/>
            <p:nvPr/>
          </p:nvSpPr>
          <p:spPr>
            <a:xfrm>
              <a:off x="1128238" y="1726282"/>
              <a:ext cx="657616" cy="470839"/>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FF200"/>
                </a:gs>
                <a:gs pos="45000">
                  <a:srgbClr val="FF7A00"/>
                </a:gs>
                <a:gs pos="70000">
                  <a:srgbClr val="FF0300"/>
                </a:gs>
                <a:gs pos="100000">
                  <a:srgbClr val="4D0808"/>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t>3</a:t>
              </a:r>
              <a:endParaRPr lang="zh-CN" altLang="en-US" sz="2800" dirty="0"/>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42844" y="1714488"/>
            <a:ext cx="8429684" cy="4572032"/>
          </a:xfrm>
        </p:spPr>
        <p:txBody>
          <a:bodyPr>
            <a:noAutofit/>
          </a:bodyPr>
          <a:lstStyle/>
          <a:p>
            <a:pPr>
              <a:lnSpc>
                <a:spcPct val="150000"/>
              </a:lnSpc>
              <a:buFont typeface="Wingdings" pitchFamily="2" charset="2"/>
              <a:buChar char="Ø"/>
            </a:pPr>
            <a:r>
              <a:rPr lang="en-US" altLang="zh-CN" sz="1600" dirty="0" smtClean="0"/>
              <a:t>1999</a:t>
            </a:r>
            <a:r>
              <a:rPr lang="zh-CN" altLang="zh-CN" sz="1600" dirty="0" smtClean="0"/>
              <a:t>年</a:t>
            </a:r>
            <a:r>
              <a:rPr lang="zh-CN" altLang="en-US" sz="1600" dirty="0" smtClean="0"/>
              <a:t>起</a:t>
            </a:r>
            <a:r>
              <a:rPr lang="zh-CN" altLang="zh-CN" sz="1600" dirty="0" smtClean="0"/>
              <a:t>，香港几所大学图书馆联合成立《香港中文名称规范工作小组》（</a:t>
            </a:r>
            <a:r>
              <a:rPr lang="en-US" altLang="zh-CN" sz="1600" dirty="0" smtClean="0"/>
              <a:t>KCAN</a:t>
            </a:r>
            <a:r>
              <a:rPr lang="zh-CN" altLang="zh-CN" sz="1600" dirty="0" smtClean="0"/>
              <a:t>：</a:t>
            </a:r>
            <a:r>
              <a:rPr lang="en-US" altLang="zh-CN" sz="1600" dirty="0" smtClean="0"/>
              <a:t>Hong Kong Chinese Authority (Name) Workgroup</a:t>
            </a:r>
            <a:r>
              <a:rPr lang="zh-CN" altLang="zh-CN" sz="1600" dirty="0" smtClean="0"/>
              <a:t>）。截至</a:t>
            </a:r>
            <a:r>
              <a:rPr lang="en-US" altLang="zh-CN" sz="1600" dirty="0" smtClean="0"/>
              <a:t>2013</a:t>
            </a:r>
            <a:r>
              <a:rPr lang="zh-CN" altLang="zh-CN" sz="1600" dirty="0" smtClean="0"/>
              <a:t>年</a:t>
            </a:r>
            <a:r>
              <a:rPr lang="en-US" altLang="zh-CN" sz="1600" dirty="0" smtClean="0"/>
              <a:t>7</a:t>
            </a:r>
            <a:r>
              <a:rPr lang="zh-CN" altLang="zh-CN" sz="1600" dirty="0" smtClean="0"/>
              <a:t>月，已积累各类规范数据近</a:t>
            </a:r>
            <a:r>
              <a:rPr lang="en-US" altLang="zh-CN" sz="1600" dirty="0" smtClean="0"/>
              <a:t>26</a:t>
            </a:r>
            <a:r>
              <a:rPr lang="zh-CN" altLang="zh-CN" sz="1600" dirty="0" smtClean="0"/>
              <a:t>万条。</a:t>
            </a:r>
            <a:endParaRPr lang="en-US" altLang="zh-CN" sz="1600" dirty="0" smtClean="0"/>
          </a:p>
          <a:p>
            <a:pPr lvl="0">
              <a:lnSpc>
                <a:spcPct val="150000"/>
              </a:lnSpc>
              <a:buFont typeface="Wingdings" pitchFamily="2" charset="2"/>
              <a:buChar char="Ø"/>
            </a:pPr>
            <a:r>
              <a:rPr lang="en-US" altLang="zh-CN" sz="1600" dirty="0" smtClean="0"/>
              <a:t>1998</a:t>
            </a:r>
            <a:r>
              <a:rPr lang="zh-CN" altLang="zh-CN" sz="1600" dirty="0" smtClean="0"/>
              <a:t>年</a:t>
            </a:r>
            <a:r>
              <a:rPr lang="zh-CN" altLang="en-US" sz="1600" dirty="0" smtClean="0"/>
              <a:t>起</a:t>
            </a:r>
            <a:r>
              <a:rPr lang="zh-CN" altLang="zh-CN" sz="1600" dirty="0" smtClean="0"/>
              <a:t>，</a:t>
            </a:r>
            <a:r>
              <a:rPr lang="zh-CN" altLang="en-US" sz="1600" dirty="0" smtClean="0"/>
              <a:t>台湾建设中文名称权威资料库， </a:t>
            </a:r>
            <a:r>
              <a:rPr lang="zh-CN" altLang="zh-CN" sz="1600" dirty="0" smtClean="0"/>
              <a:t>台湾汉学研究中心和台湾大学图书馆</a:t>
            </a:r>
            <a:r>
              <a:rPr lang="zh-CN" altLang="en-US" sz="1600" dirty="0" smtClean="0"/>
              <a:t>，整合两馆规范数据，已整合</a:t>
            </a:r>
            <a:r>
              <a:rPr lang="en-US" altLang="zh-CN" sz="1600" dirty="0" smtClean="0"/>
              <a:t>MARC21</a:t>
            </a:r>
            <a:r>
              <a:rPr lang="zh-CN" altLang="en-US" sz="1600" dirty="0" smtClean="0"/>
              <a:t>格式规范数据约</a:t>
            </a:r>
            <a:r>
              <a:rPr lang="en-US" altLang="zh-CN" sz="1600" dirty="0" smtClean="0"/>
              <a:t>70</a:t>
            </a:r>
            <a:r>
              <a:rPr lang="zh-CN" altLang="en-US" sz="1600" dirty="0" smtClean="0"/>
              <a:t>万条。</a:t>
            </a:r>
            <a:endParaRPr lang="en-US" altLang="zh-CN" sz="1600" dirty="0" smtClean="0"/>
          </a:p>
          <a:p>
            <a:pPr>
              <a:lnSpc>
                <a:spcPct val="150000"/>
              </a:lnSpc>
              <a:buFont typeface="Wingdings" pitchFamily="2" charset="2"/>
              <a:buChar char="Ø"/>
            </a:pPr>
            <a:r>
              <a:rPr lang="en-US" altLang="zh-CN" sz="1600" dirty="0" smtClean="0"/>
              <a:t>2003</a:t>
            </a:r>
            <a:r>
              <a:rPr lang="zh-CN" altLang="en-US" sz="1600" dirty="0" smtClean="0"/>
              <a:t>年</a:t>
            </a:r>
            <a:r>
              <a:rPr lang="en-US" altLang="zh-CN" sz="1600" dirty="0" smtClean="0"/>
              <a:t>CALIS</a:t>
            </a:r>
            <a:r>
              <a:rPr lang="zh-CN" altLang="en-US" sz="1600" dirty="0" smtClean="0"/>
              <a:t>正式启动联机规范系统，截至</a:t>
            </a:r>
            <a:r>
              <a:rPr lang="en-US" altLang="zh-CN" sz="1600" dirty="0" smtClean="0"/>
              <a:t>2013 </a:t>
            </a:r>
            <a:r>
              <a:rPr lang="zh-CN" altLang="en-US" sz="1600" dirty="0" smtClean="0"/>
              <a:t>年</a:t>
            </a:r>
            <a:r>
              <a:rPr lang="en-US" altLang="zh-CN" sz="1600" dirty="0" smtClean="0"/>
              <a:t>10 </a:t>
            </a:r>
            <a:r>
              <a:rPr lang="zh-CN" altLang="en-US" sz="1600" dirty="0" smtClean="0"/>
              <a:t>月，已有中、西、日文各类型规范数据约</a:t>
            </a:r>
            <a:r>
              <a:rPr lang="en-US" altLang="zh-CN" sz="1600" dirty="0" smtClean="0"/>
              <a:t>139</a:t>
            </a:r>
            <a:r>
              <a:rPr lang="zh-CN" altLang="en-US" sz="1600" dirty="0" smtClean="0"/>
              <a:t>万条。</a:t>
            </a:r>
            <a:endParaRPr lang="en-US" altLang="zh-CN" sz="1600" dirty="0" smtClean="0"/>
          </a:p>
          <a:p>
            <a:pPr lvl="0">
              <a:lnSpc>
                <a:spcPct val="150000"/>
              </a:lnSpc>
              <a:buFont typeface="Wingdings" pitchFamily="2" charset="2"/>
              <a:buChar char="Ø"/>
            </a:pPr>
            <a:r>
              <a:rPr lang="zh-CN" altLang="zh-CN" sz="1600" dirty="0" smtClean="0"/>
              <a:t>中文名称规范联合数据库检索系统：</a:t>
            </a:r>
            <a:r>
              <a:rPr lang="en-US" altLang="zh-CN" sz="1600" dirty="0" smtClean="0"/>
              <a:t> </a:t>
            </a:r>
            <a:r>
              <a:rPr lang="en-US" altLang="zh-CN" sz="1600" dirty="0" smtClean="0">
                <a:hlinkClick r:id="rId3"/>
              </a:rPr>
              <a:t>http://cnass.cccna.org/jsp/index.jsp</a:t>
            </a:r>
            <a:r>
              <a:rPr lang="zh-CN" altLang="en-US" sz="1600" dirty="0" smtClean="0"/>
              <a:t>，可查询国家图书馆、</a:t>
            </a:r>
            <a:r>
              <a:rPr lang="en-US" altLang="zh-CN" sz="1600" dirty="0" smtClean="0"/>
              <a:t>CALIS</a:t>
            </a:r>
            <a:r>
              <a:rPr lang="zh-CN" altLang="en-US" sz="1600" dirty="0" smtClean="0"/>
              <a:t>、台湾、香港等图书馆中文名称规范数据库。</a:t>
            </a:r>
            <a:endParaRPr lang="en-US" altLang="zh-CN" sz="1600" dirty="0" smtClean="0"/>
          </a:p>
          <a:p>
            <a:pPr>
              <a:lnSpc>
                <a:spcPct val="150000"/>
              </a:lnSpc>
              <a:buFont typeface="Wingdings" pitchFamily="2" charset="2"/>
              <a:buChar char="Ø"/>
            </a:pPr>
            <a:r>
              <a:rPr lang="zh-CN" altLang="en-US" sz="1600" dirty="0" smtClean="0"/>
              <a:t>虚拟国际规范文档 </a:t>
            </a:r>
            <a:r>
              <a:rPr lang="en-US" altLang="zh-CN" sz="1600" dirty="0" smtClean="0"/>
              <a:t>(VIAF)</a:t>
            </a:r>
            <a:r>
              <a:rPr lang="zh-CN" altLang="en-US" sz="1600" dirty="0" smtClean="0"/>
              <a:t>：</a:t>
            </a:r>
            <a:r>
              <a:rPr lang="en-US" altLang="zh-CN" sz="1600" dirty="0" smtClean="0">
                <a:hlinkClick r:id="rId4"/>
              </a:rPr>
              <a:t>http://www.viaf.org/</a:t>
            </a:r>
            <a:r>
              <a:rPr lang="zh-CN" altLang="en-US" sz="1600" dirty="0" smtClean="0"/>
              <a:t>，是一项国际性服务，旨在提供访问世界主要的名称规范文档的便捷途径。</a:t>
            </a:r>
            <a:endParaRPr lang="en-US" altLang="zh-CN" sz="1600" dirty="0" smtClean="0"/>
          </a:p>
          <a:p>
            <a:pPr>
              <a:lnSpc>
                <a:spcPct val="150000"/>
              </a:lnSpc>
              <a:buFont typeface="Wingdings" pitchFamily="2" charset="2"/>
              <a:buChar char="Ø"/>
            </a:pPr>
            <a:r>
              <a:rPr lang="zh-CN" altLang="en-US" sz="1600" dirty="0" smtClean="0"/>
              <a:t>美国国会图书馆规范记录：</a:t>
            </a:r>
            <a:r>
              <a:rPr lang="en-US" altLang="zh-CN" sz="1600" dirty="0" smtClean="0">
                <a:hlinkClick r:id="rId5"/>
              </a:rPr>
              <a:t>http://authorities.loc.gov</a:t>
            </a:r>
            <a:endParaRPr lang="zh-CN" altLang="en-US" sz="1600" dirty="0"/>
          </a:p>
        </p:txBody>
      </p:sp>
      <p:sp>
        <p:nvSpPr>
          <p:cNvPr id="8" name="标题 1"/>
          <p:cNvSpPr txBox="1">
            <a:spLocks/>
          </p:cNvSpPr>
          <p:nvPr/>
        </p:nvSpPr>
        <p:spPr>
          <a:xfrm>
            <a:off x="214282" y="142852"/>
            <a:ext cx="8229600" cy="71438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规范控制</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9" name="直接连接符 8"/>
          <p:cNvCxnSpPr/>
          <p:nvPr/>
        </p:nvCxnSpPr>
        <p:spPr bwMode="auto">
          <a:xfrm flipV="1">
            <a:off x="214282" y="857232"/>
            <a:ext cx="7345362" cy="0"/>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34" name="组合 4"/>
          <p:cNvGrpSpPr>
            <a:grpSpLocks/>
          </p:cNvGrpSpPr>
          <p:nvPr/>
        </p:nvGrpSpPr>
        <p:grpSpPr bwMode="auto">
          <a:xfrm>
            <a:off x="285720" y="1071546"/>
            <a:ext cx="4094675" cy="571504"/>
            <a:chOff x="1128238" y="1726282"/>
            <a:chExt cx="4188129" cy="470839"/>
          </a:xfrm>
        </p:grpSpPr>
        <p:sp>
          <p:nvSpPr>
            <p:cNvPr id="35" name="任意多边形 34"/>
            <p:cNvSpPr/>
            <p:nvPr/>
          </p:nvSpPr>
          <p:spPr>
            <a:xfrm>
              <a:off x="1712786" y="1726282"/>
              <a:ext cx="3603581" cy="458171"/>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zh-CN" sz="2800" dirty="0" smtClean="0"/>
                <a:t>规范控制</a:t>
              </a:r>
              <a:r>
                <a:rPr lang="zh-CN" altLang="en-US" sz="2800" dirty="0" smtClean="0"/>
                <a:t>的应用</a:t>
              </a:r>
              <a:endParaRPr lang="zh-CN" altLang="en-US" sz="2800" dirty="0"/>
            </a:p>
          </p:txBody>
        </p:sp>
        <p:sp>
          <p:nvSpPr>
            <p:cNvPr id="36" name="任意多边形 35"/>
            <p:cNvSpPr/>
            <p:nvPr/>
          </p:nvSpPr>
          <p:spPr>
            <a:xfrm>
              <a:off x="1128238" y="1726282"/>
              <a:ext cx="657616" cy="470839"/>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FF200"/>
                </a:gs>
                <a:gs pos="45000">
                  <a:srgbClr val="FF7A00"/>
                </a:gs>
                <a:gs pos="70000">
                  <a:srgbClr val="FF0300"/>
                </a:gs>
                <a:gs pos="100000">
                  <a:srgbClr val="4D0808"/>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t>4</a:t>
              </a:r>
              <a:endParaRPr lang="zh-CN" altLang="en-US" sz="2800" dirty="0"/>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71472" y="2285992"/>
            <a:ext cx="8115328" cy="3721299"/>
          </a:xfrm>
        </p:spPr>
        <p:txBody>
          <a:bodyPr>
            <a:normAutofit/>
          </a:bodyPr>
          <a:lstStyle/>
          <a:p>
            <a:pPr>
              <a:lnSpc>
                <a:spcPct val="150000"/>
              </a:lnSpc>
              <a:buFont typeface="Wingdings" pitchFamily="2" charset="2"/>
              <a:buChar char="u"/>
            </a:pPr>
            <a:r>
              <a:rPr lang="zh-CN" altLang="zh-CN" sz="2400" dirty="0" smtClean="0">
                <a:latin typeface="+mn-ea"/>
              </a:rPr>
              <a:t>（</a:t>
            </a:r>
            <a:r>
              <a:rPr lang="en-US" altLang="zh-CN" sz="2400" dirty="0" smtClean="0">
                <a:latin typeface="+mn-ea"/>
              </a:rPr>
              <a:t>1</a:t>
            </a:r>
            <a:r>
              <a:rPr lang="zh-CN" altLang="zh-CN" sz="2400" dirty="0" smtClean="0">
                <a:latin typeface="+mn-ea"/>
              </a:rPr>
              <a:t>）使文献标引用语与读者检索用语取得一致，起到桥梁或沟通作用；</a:t>
            </a:r>
          </a:p>
          <a:p>
            <a:pPr>
              <a:lnSpc>
                <a:spcPct val="150000"/>
              </a:lnSpc>
              <a:buFont typeface="Wingdings" pitchFamily="2" charset="2"/>
              <a:buChar char="u"/>
            </a:pPr>
            <a:r>
              <a:rPr lang="zh-CN" altLang="zh-CN" sz="2400" dirty="0" smtClean="0">
                <a:latin typeface="+mn-ea"/>
              </a:rPr>
              <a:t>（</a:t>
            </a:r>
            <a:r>
              <a:rPr lang="en-US" altLang="zh-CN" sz="2400" dirty="0" smtClean="0">
                <a:latin typeface="+mn-ea"/>
              </a:rPr>
              <a:t>2</a:t>
            </a:r>
            <a:r>
              <a:rPr lang="zh-CN" altLang="zh-CN" sz="2400" dirty="0" smtClean="0">
                <a:latin typeface="+mn-ea"/>
              </a:rPr>
              <a:t>）在不同时期、不同人员对同一主题文献揭示的一致性和完整性；</a:t>
            </a:r>
          </a:p>
          <a:p>
            <a:pPr>
              <a:lnSpc>
                <a:spcPct val="150000"/>
              </a:lnSpc>
              <a:buFont typeface="Wingdings" pitchFamily="2" charset="2"/>
              <a:buChar char="u"/>
            </a:pPr>
            <a:r>
              <a:rPr lang="zh-CN" altLang="zh-CN" sz="2400" dirty="0" smtClean="0">
                <a:latin typeface="+mn-ea"/>
              </a:rPr>
              <a:t>（</a:t>
            </a:r>
            <a:r>
              <a:rPr lang="en-US" altLang="zh-CN" sz="2400" dirty="0" smtClean="0">
                <a:latin typeface="+mn-ea"/>
              </a:rPr>
              <a:t>3</a:t>
            </a:r>
            <a:r>
              <a:rPr lang="zh-CN" altLang="zh-CN" sz="2400" dirty="0" smtClean="0">
                <a:latin typeface="+mn-ea"/>
              </a:rPr>
              <a:t>）在计算机检索环境下，规范表或规范文档是检索界面的查找指南和工具。</a:t>
            </a:r>
          </a:p>
          <a:p>
            <a:endParaRPr lang="zh-CN" altLang="en-US" dirty="0"/>
          </a:p>
        </p:txBody>
      </p:sp>
      <p:sp>
        <p:nvSpPr>
          <p:cNvPr id="4" name="标题 1"/>
          <p:cNvSpPr txBox="1">
            <a:spLocks/>
          </p:cNvSpPr>
          <p:nvPr/>
        </p:nvSpPr>
        <p:spPr>
          <a:xfrm>
            <a:off x="214282" y="285728"/>
            <a:ext cx="8229600" cy="714380"/>
          </a:xfrm>
          <a:prstGeom prst="rect">
            <a:avLst/>
          </a:prstGeom>
        </p:spPr>
        <p:txBody>
          <a:bodyP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40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规范控制</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5" name="直接连接符 4"/>
          <p:cNvCxnSpPr/>
          <p:nvPr/>
        </p:nvCxnSpPr>
        <p:spPr bwMode="auto">
          <a:xfrm flipV="1">
            <a:off x="214282" y="1071546"/>
            <a:ext cx="7345362" cy="0"/>
          </a:xfrm>
          <a:prstGeom prst="line">
            <a:avLst/>
          </a:prstGeom>
          <a:ln>
            <a:solidFill>
              <a:srgbClr val="FF000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9" name="组合 4"/>
          <p:cNvGrpSpPr>
            <a:grpSpLocks/>
          </p:cNvGrpSpPr>
          <p:nvPr/>
        </p:nvGrpSpPr>
        <p:grpSpPr bwMode="auto">
          <a:xfrm>
            <a:off x="357158" y="1500174"/>
            <a:ext cx="4143404" cy="571504"/>
            <a:chOff x="1128238" y="1667428"/>
            <a:chExt cx="3895855" cy="470839"/>
          </a:xfrm>
        </p:grpSpPr>
        <p:sp>
          <p:nvSpPr>
            <p:cNvPr id="10" name="任意多边形 9"/>
            <p:cNvSpPr/>
            <p:nvPr/>
          </p:nvSpPr>
          <p:spPr>
            <a:xfrm>
              <a:off x="1639717" y="1667428"/>
              <a:ext cx="3384376" cy="458171"/>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defTabSz="488950">
                <a:lnSpc>
                  <a:spcPct val="90000"/>
                </a:lnSpc>
                <a:spcBef>
                  <a:spcPct val="0"/>
                </a:spcBef>
                <a:spcAft>
                  <a:spcPct val="35000"/>
                </a:spcAft>
                <a:defRPr/>
              </a:pPr>
              <a:r>
                <a:rPr lang="zh-CN" altLang="en-US" sz="2800" dirty="0" smtClean="0"/>
                <a:t>主题</a:t>
              </a:r>
              <a:r>
                <a:rPr lang="zh-CN" altLang="zh-CN" sz="2800" dirty="0" smtClean="0"/>
                <a:t>规范控制</a:t>
              </a:r>
              <a:r>
                <a:rPr lang="zh-CN" altLang="en-US" sz="2800" dirty="0" smtClean="0"/>
                <a:t>的作用</a:t>
              </a:r>
              <a:endParaRPr lang="zh-CN" altLang="en-US" sz="2800" dirty="0"/>
            </a:p>
          </p:txBody>
        </p:sp>
        <p:sp>
          <p:nvSpPr>
            <p:cNvPr id="11" name="任意多边形 10"/>
            <p:cNvSpPr/>
            <p:nvPr/>
          </p:nvSpPr>
          <p:spPr>
            <a:xfrm>
              <a:off x="1128238" y="1667428"/>
              <a:ext cx="584548" cy="470839"/>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gradFill>
              <a:gsLst>
                <a:gs pos="0">
                  <a:srgbClr val="FFF200"/>
                </a:gs>
                <a:gs pos="45000">
                  <a:srgbClr val="FF7A00"/>
                </a:gs>
                <a:gs pos="70000">
                  <a:srgbClr val="FF0300"/>
                </a:gs>
                <a:gs pos="100000">
                  <a:srgbClr val="4D0808"/>
                </a:gs>
              </a:gsLst>
              <a:lin ang="5400000" scaled="0"/>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t>5</a:t>
              </a:r>
              <a:endParaRPr lang="zh-CN" altLang="en-US" sz="2800" dirty="0"/>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txBox="1">
            <a:spLocks/>
          </p:cNvSpPr>
          <p:nvPr/>
        </p:nvSpPr>
        <p:spPr>
          <a:xfrm>
            <a:off x="214282" y="285728"/>
            <a:ext cx="8229600" cy="714380"/>
          </a:xfrm>
          <a:prstGeom prst="rect">
            <a:avLst/>
          </a:prstGeom>
        </p:spPr>
        <p:txBody>
          <a:bodyPr vert="horz" rtlCol="0" anchor="ctr">
            <a:normAutofit/>
            <a:scene3d>
              <a:camera prst="orthographicFront"/>
              <a:lightRig rig="soft" dir="t"/>
            </a:scene3d>
            <a:sp3d prstMaterial="softEdge">
              <a:bevelT w="25400" h="25400"/>
            </a:sp3d>
          </a:bodyPr>
          <a:lstStyle/>
          <a:p>
            <a:pPr lvl="0">
              <a:spcBef>
                <a:spcPct val="0"/>
              </a:spcBef>
            </a:pPr>
            <a:r>
              <a:rPr lang="zh-CN" altLang="zh-CN" sz="4000" dirty="0" smtClean="0"/>
              <a:t>国家图书馆</a:t>
            </a:r>
            <a:r>
              <a:rPr lang="zh-CN" altLang="en-US" sz="4000" dirty="0" smtClean="0"/>
              <a:t>主题</a:t>
            </a:r>
            <a:r>
              <a:rPr lang="zh-CN" altLang="zh-CN" sz="4000" dirty="0" smtClean="0"/>
              <a:t>规范控制</a:t>
            </a:r>
            <a:endParaRPr kumimoji="0" lang="zh-CN" altLang="en-US" sz="40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cxnSp>
        <p:nvCxnSpPr>
          <p:cNvPr id="6" name="直接连接符 5"/>
          <p:cNvCxnSpPr/>
          <p:nvPr/>
        </p:nvCxnSpPr>
        <p:spPr bwMode="auto">
          <a:xfrm flipV="1">
            <a:off x="285720" y="928670"/>
            <a:ext cx="7345362" cy="0"/>
          </a:xfrm>
          <a:prstGeom prst="line">
            <a:avLst/>
          </a:prstGeom>
          <a:ln>
            <a:solidFill>
              <a:srgbClr val="00B050"/>
            </a:solidFill>
            <a:headEnd type="none" w="med" len="med"/>
            <a:tailEnd type="none" w="med" len="med"/>
          </a:ln>
        </p:spPr>
        <p:style>
          <a:lnRef idx="2">
            <a:schemeClr val="dk1"/>
          </a:lnRef>
          <a:fillRef idx="0">
            <a:schemeClr val="dk1"/>
          </a:fillRef>
          <a:effectRef idx="1">
            <a:schemeClr val="dk1"/>
          </a:effectRef>
          <a:fontRef idx="minor">
            <a:schemeClr val="tx1"/>
          </a:fontRef>
        </p:style>
      </p:cxnSp>
      <p:grpSp>
        <p:nvGrpSpPr>
          <p:cNvPr id="14" name="组合 6"/>
          <p:cNvGrpSpPr>
            <a:grpSpLocks/>
          </p:cNvGrpSpPr>
          <p:nvPr/>
        </p:nvGrpSpPr>
        <p:grpSpPr bwMode="auto">
          <a:xfrm>
            <a:off x="285720" y="1071546"/>
            <a:ext cx="3282737" cy="642942"/>
            <a:chOff x="1403648" y="1576927"/>
            <a:chExt cx="3282800" cy="643226"/>
          </a:xfrm>
        </p:grpSpPr>
        <p:sp>
          <p:nvSpPr>
            <p:cNvPr id="15" name="任意多边形 14"/>
            <p:cNvSpPr/>
            <p:nvPr/>
          </p:nvSpPr>
          <p:spPr>
            <a:xfrm>
              <a:off x="1903724" y="1719866"/>
              <a:ext cx="2782724" cy="492723"/>
            </a:xfrm>
            <a:custGeom>
              <a:avLst/>
              <a:gdLst>
                <a:gd name="connsiteX0" fmla="*/ 0 w 1019024"/>
                <a:gd name="connsiteY0" fmla="*/ 0 h 679689"/>
                <a:gd name="connsiteX1" fmla="*/ 1019024 w 1019024"/>
                <a:gd name="connsiteY1" fmla="*/ 0 h 679689"/>
                <a:gd name="connsiteX2" fmla="*/ 1019024 w 1019024"/>
                <a:gd name="connsiteY2" fmla="*/ 679689 h 679689"/>
                <a:gd name="connsiteX3" fmla="*/ 0 w 1019024"/>
                <a:gd name="connsiteY3" fmla="*/ 679689 h 679689"/>
                <a:gd name="connsiteX4" fmla="*/ 0 w 1019024"/>
                <a:gd name="connsiteY4" fmla="*/ 0 h 6796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9024" h="679689">
                  <a:moveTo>
                    <a:pt x="0" y="0"/>
                  </a:moveTo>
                  <a:lnTo>
                    <a:pt x="1019024" y="0"/>
                  </a:lnTo>
                  <a:lnTo>
                    <a:pt x="1019024" y="679689"/>
                  </a:lnTo>
                  <a:lnTo>
                    <a:pt x="0" y="679689"/>
                  </a:lnTo>
                  <a:lnTo>
                    <a:pt x="0" y="0"/>
                  </a:lnTo>
                  <a:close/>
                </a:path>
              </a:pathLst>
            </a:cu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163044" tIns="78232" rIns="78232" bIns="78232" spcCol="1270" anchor="ctr"/>
            <a:lstStyle/>
            <a:p>
              <a:pPr algn="l" defTabSz="488950">
                <a:lnSpc>
                  <a:spcPct val="90000"/>
                </a:lnSpc>
                <a:spcBef>
                  <a:spcPct val="0"/>
                </a:spcBef>
                <a:spcAft>
                  <a:spcPct val="35000"/>
                </a:spcAft>
                <a:defRPr/>
              </a:pPr>
              <a:r>
                <a:rPr lang="zh-CN" altLang="en-US" sz="2800" dirty="0" smtClean="0">
                  <a:latin typeface="+mn-ea"/>
                </a:rPr>
                <a:t>发展情况</a:t>
              </a:r>
              <a:endParaRPr lang="zh-CN" altLang="en-US" sz="2800" dirty="0">
                <a:latin typeface="+mn-ea"/>
              </a:endParaRPr>
            </a:p>
          </p:txBody>
        </p:sp>
        <p:sp>
          <p:nvSpPr>
            <p:cNvPr id="16" name="任意多边形 15"/>
            <p:cNvSpPr/>
            <p:nvPr/>
          </p:nvSpPr>
          <p:spPr>
            <a:xfrm>
              <a:off x="1403648" y="1576927"/>
              <a:ext cx="642954" cy="643226"/>
            </a:xfrm>
            <a:custGeom>
              <a:avLst/>
              <a:gdLst>
                <a:gd name="connsiteX0" fmla="*/ 0 w 679349"/>
                <a:gd name="connsiteY0" fmla="*/ 339675 h 679349"/>
                <a:gd name="connsiteX1" fmla="*/ 339675 w 679349"/>
                <a:gd name="connsiteY1" fmla="*/ 0 h 679349"/>
                <a:gd name="connsiteX2" fmla="*/ 679350 w 679349"/>
                <a:gd name="connsiteY2" fmla="*/ 339675 h 679349"/>
                <a:gd name="connsiteX3" fmla="*/ 339675 w 679349"/>
                <a:gd name="connsiteY3" fmla="*/ 679350 h 679349"/>
                <a:gd name="connsiteX4" fmla="*/ 0 w 679349"/>
                <a:gd name="connsiteY4" fmla="*/ 339675 h 6793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9349" h="679349">
                  <a:moveTo>
                    <a:pt x="0" y="339675"/>
                  </a:moveTo>
                  <a:cubicBezTo>
                    <a:pt x="0" y="152078"/>
                    <a:pt x="152078" y="0"/>
                    <a:pt x="339675" y="0"/>
                  </a:cubicBezTo>
                  <a:cubicBezTo>
                    <a:pt x="527272" y="0"/>
                    <a:pt x="679350" y="152078"/>
                    <a:pt x="679350" y="339675"/>
                  </a:cubicBezTo>
                  <a:cubicBezTo>
                    <a:pt x="679350" y="527272"/>
                    <a:pt x="527272" y="679350"/>
                    <a:pt x="339675" y="679350"/>
                  </a:cubicBezTo>
                  <a:cubicBezTo>
                    <a:pt x="152078" y="679350"/>
                    <a:pt x="0" y="527272"/>
                    <a:pt x="0" y="339675"/>
                  </a:cubicBezTo>
                  <a:close/>
                </a:path>
              </a:pathLst>
            </a:custGeom>
            <a:solidFill>
              <a:srgbClr val="92D050"/>
            </a:solidFill>
            <a:effectLst>
              <a:innerShdw blurRad="114300">
                <a:prstClr val="black"/>
              </a:innerShdw>
            </a:effectLst>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99488" tIns="99488" rIns="99488" bIns="99488" spcCol="1270" anchor="ctr"/>
            <a:lstStyle/>
            <a:p>
              <a:pPr algn="ctr" defTabSz="1600200">
                <a:lnSpc>
                  <a:spcPct val="90000"/>
                </a:lnSpc>
                <a:spcBef>
                  <a:spcPct val="0"/>
                </a:spcBef>
                <a:spcAft>
                  <a:spcPct val="35000"/>
                </a:spcAft>
                <a:defRPr/>
              </a:pPr>
              <a:r>
                <a:rPr lang="en-US" altLang="zh-CN" sz="2800" dirty="0" smtClean="0">
                  <a:latin typeface="+mn-ea"/>
                </a:rPr>
                <a:t>1</a:t>
              </a:r>
              <a:endParaRPr lang="zh-CN" altLang="en-US" sz="2800" dirty="0">
                <a:latin typeface="+mn-ea"/>
              </a:endParaRPr>
            </a:p>
          </p:txBody>
        </p:sp>
      </p:grpSp>
      <p:sp>
        <p:nvSpPr>
          <p:cNvPr id="22" name="圆角矩形 21"/>
          <p:cNvSpPr/>
          <p:nvPr/>
        </p:nvSpPr>
        <p:spPr>
          <a:xfrm>
            <a:off x="214282" y="1928802"/>
            <a:ext cx="1643074" cy="39290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zh-CN" dirty="0" smtClean="0">
                <a:latin typeface="+mn-ea"/>
              </a:rPr>
              <a:t>20</a:t>
            </a:r>
            <a:r>
              <a:rPr lang="zh-CN" altLang="zh-CN" dirty="0" smtClean="0">
                <a:latin typeface="+mn-ea"/>
              </a:rPr>
              <a:t>世纪</a:t>
            </a:r>
            <a:r>
              <a:rPr lang="en-US" altLang="zh-CN" dirty="0" smtClean="0">
                <a:latin typeface="+mn-ea"/>
              </a:rPr>
              <a:t>90</a:t>
            </a:r>
            <a:r>
              <a:rPr lang="zh-CN" altLang="zh-CN" dirty="0" smtClean="0">
                <a:latin typeface="+mn-ea"/>
              </a:rPr>
              <a:t>年代，建立了计算机可读和可交换的规范数据库。</a:t>
            </a:r>
            <a:endParaRPr lang="zh-CN" altLang="en-US" dirty="0">
              <a:latin typeface="+mn-ea"/>
            </a:endParaRPr>
          </a:p>
        </p:txBody>
      </p:sp>
      <p:sp>
        <p:nvSpPr>
          <p:cNvPr id="23" name="圆角矩形 22"/>
          <p:cNvSpPr/>
          <p:nvPr/>
        </p:nvSpPr>
        <p:spPr>
          <a:xfrm>
            <a:off x="2571736" y="1857364"/>
            <a:ext cx="1785950" cy="39290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zh-CN" dirty="0" smtClean="0">
                <a:latin typeface="+mn-ea"/>
              </a:rPr>
              <a:t>2003</a:t>
            </a:r>
            <a:r>
              <a:rPr lang="zh-CN" altLang="zh-CN" dirty="0" smtClean="0">
                <a:latin typeface="+mn-ea"/>
              </a:rPr>
              <a:t>年后，启用</a:t>
            </a:r>
            <a:r>
              <a:rPr lang="en-US" altLang="zh-CN" dirty="0" smtClean="0">
                <a:latin typeface="+mn-ea"/>
              </a:rPr>
              <a:t>Aleph500</a:t>
            </a:r>
            <a:r>
              <a:rPr lang="zh-CN" altLang="zh-CN" dirty="0" smtClean="0">
                <a:latin typeface="+mn-ea"/>
              </a:rPr>
              <a:t>系统，使得书目数据库和规范数据库有机连接，实现了书目主题、责任者的规范控制和关联。</a:t>
            </a:r>
            <a:endParaRPr lang="zh-CN" altLang="en-US" dirty="0">
              <a:latin typeface="+mn-ea"/>
            </a:endParaRPr>
          </a:p>
        </p:txBody>
      </p:sp>
      <p:sp>
        <p:nvSpPr>
          <p:cNvPr id="24" name="圆角矩形 23"/>
          <p:cNvSpPr/>
          <p:nvPr/>
        </p:nvSpPr>
        <p:spPr>
          <a:xfrm>
            <a:off x="5000628" y="1928802"/>
            <a:ext cx="1500198" cy="39290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zh-CN" dirty="0" smtClean="0"/>
              <a:t>2006</a:t>
            </a:r>
            <a:r>
              <a:rPr lang="zh-CN" altLang="zh-CN" dirty="0" smtClean="0"/>
              <a:t>年，联合编目开发定制软件，有效实现了规范数据库在联合编目网络中的共享。</a:t>
            </a:r>
            <a:r>
              <a:rPr lang="en-US" altLang="zh-CN" dirty="0" smtClean="0"/>
              <a:t>2007</a:t>
            </a:r>
            <a:r>
              <a:rPr lang="zh-CN" altLang="zh-CN" dirty="0" smtClean="0"/>
              <a:t>年正式启用</a:t>
            </a:r>
            <a:r>
              <a:rPr lang="zh-CN" altLang="en-US" dirty="0" smtClean="0"/>
              <a:t>，</a:t>
            </a:r>
            <a:r>
              <a:rPr lang="zh-CN" altLang="zh-CN" dirty="0" smtClean="0"/>
              <a:t>成员馆可直接检索、浏览和挂接规范数据。</a:t>
            </a:r>
            <a:endParaRPr lang="zh-CN" altLang="en-US" dirty="0"/>
          </a:p>
        </p:txBody>
      </p:sp>
      <p:sp>
        <p:nvSpPr>
          <p:cNvPr id="25" name="圆角矩形 24"/>
          <p:cNvSpPr/>
          <p:nvPr/>
        </p:nvSpPr>
        <p:spPr>
          <a:xfrm>
            <a:off x="285720" y="4143380"/>
            <a:ext cx="2000264" cy="2071702"/>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dirty="0" smtClean="0">
                <a:solidFill>
                  <a:schemeClr val="tx1"/>
                </a:solidFill>
              </a:rPr>
              <a:t>此阶段书目库与规范</a:t>
            </a:r>
            <a:r>
              <a:rPr lang="zh-CN" altLang="en-US" dirty="0" smtClean="0">
                <a:solidFill>
                  <a:schemeClr val="tx1"/>
                </a:solidFill>
              </a:rPr>
              <a:t>库</a:t>
            </a:r>
            <a:r>
              <a:rPr lang="zh-CN" altLang="zh-CN" dirty="0" smtClean="0">
                <a:solidFill>
                  <a:schemeClr val="tx1"/>
                </a:solidFill>
              </a:rPr>
              <a:t>相对独立并各自建设，规范数据没有发挥查询、聚集和连接的功能</a:t>
            </a:r>
            <a:r>
              <a:rPr lang="zh-CN" altLang="en-US" dirty="0" smtClean="0">
                <a:solidFill>
                  <a:schemeClr val="tx1"/>
                </a:solidFill>
              </a:rPr>
              <a:t>。</a:t>
            </a:r>
            <a:r>
              <a:rPr lang="zh-CN" altLang="zh-CN" dirty="0" smtClean="0"/>
              <a:t>。</a:t>
            </a:r>
            <a:endParaRPr lang="zh-CN" altLang="en-US" dirty="0"/>
          </a:p>
        </p:txBody>
      </p:sp>
      <p:sp>
        <p:nvSpPr>
          <p:cNvPr id="26" name="圆角矩形 25"/>
          <p:cNvSpPr/>
          <p:nvPr/>
        </p:nvSpPr>
        <p:spPr>
          <a:xfrm>
            <a:off x="2857488" y="4500570"/>
            <a:ext cx="1928826" cy="221457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tx1"/>
                </a:solidFill>
                <a:latin typeface="+mn-ea"/>
              </a:rPr>
              <a:t>2007</a:t>
            </a:r>
            <a:r>
              <a:rPr lang="zh-CN" altLang="zh-CN" dirty="0" smtClean="0">
                <a:solidFill>
                  <a:schemeClr val="tx1"/>
                </a:solidFill>
                <a:latin typeface="+mn-ea"/>
              </a:rPr>
              <a:t>年前，规范控制工作完全纳入编目流程中，规范数据库实时动态变化，造成了主题规范库缺少相对稳定性。</a:t>
            </a:r>
            <a:endParaRPr lang="zh-CN" altLang="en-US" dirty="0">
              <a:solidFill>
                <a:schemeClr val="tx1"/>
              </a:solidFill>
              <a:latin typeface="+mn-ea"/>
            </a:endParaRPr>
          </a:p>
        </p:txBody>
      </p:sp>
      <p:sp>
        <p:nvSpPr>
          <p:cNvPr id="28" name="右箭头 27"/>
          <p:cNvSpPr/>
          <p:nvPr/>
        </p:nvSpPr>
        <p:spPr>
          <a:xfrm>
            <a:off x="1857356" y="3143248"/>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右箭头 28"/>
          <p:cNvSpPr/>
          <p:nvPr/>
        </p:nvSpPr>
        <p:spPr>
          <a:xfrm>
            <a:off x="4357686" y="3143248"/>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右箭头 17"/>
          <p:cNvSpPr/>
          <p:nvPr/>
        </p:nvSpPr>
        <p:spPr>
          <a:xfrm>
            <a:off x="6572264" y="3214686"/>
            <a:ext cx="571504"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7143768" y="2000240"/>
            <a:ext cx="1428760" cy="3571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altLang="zh-CN" dirty="0" smtClean="0"/>
              <a:t>2008</a:t>
            </a:r>
            <a:r>
              <a:rPr lang="zh-CN" altLang="zh-CN" dirty="0" smtClean="0"/>
              <a:t>年，调整规范控制流程，成立“名称与主题规范组”，专门负责规范控制工作。</a:t>
            </a:r>
            <a:endParaRPr lang="zh-CN" altLang="en-US" dirty="0"/>
          </a:p>
        </p:txBody>
      </p:sp>
      <p:sp>
        <p:nvSpPr>
          <p:cNvPr id="27" name="圆角矩形 26"/>
          <p:cNvSpPr/>
          <p:nvPr/>
        </p:nvSpPr>
        <p:spPr>
          <a:xfrm>
            <a:off x="7143768" y="4714884"/>
            <a:ext cx="1785950" cy="1928826"/>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zh-CN" dirty="0" smtClean="0">
                <a:solidFill>
                  <a:schemeClr val="tx1"/>
                </a:solidFill>
              </a:rPr>
              <a:t>至此后，主题规范库的增删改与编目流程相对脱离，与《中分表》同步更新发展</a:t>
            </a:r>
            <a:r>
              <a:rPr lang="zh-CN" altLang="en-US" dirty="0" smtClean="0">
                <a:solidFill>
                  <a:schemeClr val="tx1"/>
                </a:solidFill>
              </a:rPr>
              <a:t>。</a:t>
            </a:r>
            <a:endParaRPr lang="zh-CN" altLang="en-US"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聚合">
  <a:themeElements>
    <a:clrScheme name="聚合">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聚合">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聚合">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Concourse</Template>
  <TotalTime>2839</TotalTime>
  <Words>3418</Words>
  <Application>Microsoft Office PowerPoint</Application>
  <PresentationFormat>全屏显示(4:3)</PresentationFormat>
  <Paragraphs>444</Paragraphs>
  <Slides>52</Slides>
  <Notes>13</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52</vt:i4>
      </vt:variant>
    </vt:vector>
  </HeadingPairs>
  <TitlesOfParts>
    <vt:vector size="64" baseType="lpstr">
      <vt:lpstr>黑体</vt:lpstr>
      <vt:lpstr>华文琥珀</vt:lpstr>
      <vt:lpstr>宋体</vt:lpstr>
      <vt:lpstr>Arial</vt:lpstr>
      <vt:lpstr>Calibri</vt:lpstr>
      <vt:lpstr>Lucida Sans Unicode</vt:lpstr>
      <vt:lpstr>Microsoft Uighur</vt:lpstr>
      <vt:lpstr>Verdana</vt:lpstr>
      <vt:lpstr>Wingdings</vt:lpstr>
      <vt:lpstr>Wingdings 2</vt:lpstr>
      <vt:lpstr>Wingdings 3</vt:lpstr>
      <vt:lpstr>聚合</vt:lpstr>
      <vt:lpstr>Aleph系统主题规范控制详解</vt:lpstr>
      <vt:lpstr>PowerPoint 演示文稿</vt:lpstr>
      <vt:lpstr>规范控制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nlc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Aleph系统主题规范控制详解</dc:title>
  <dc:creator>lhm</dc:creator>
  <cp:lastModifiedBy>索晶</cp:lastModifiedBy>
  <cp:revision>254</cp:revision>
  <dcterms:created xsi:type="dcterms:W3CDTF">2015-09-23T05:35:23Z</dcterms:created>
  <dcterms:modified xsi:type="dcterms:W3CDTF">2015-10-10T05:39:08Z</dcterms:modified>
</cp:coreProperties>
</file>