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5" y="2514601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5" y="4777383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2" y="4323814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4529544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79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5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5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8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3244143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614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51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3" y="3505200"/>
            <a:ext cx="753655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5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3178178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3244143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9162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3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5" y="4983091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515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51" y="609600"/>
            <a:ext cx="839392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8" y="491172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5" y="4983091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3339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5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5" y="4983091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12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23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4" y="627409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9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745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7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55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5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5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3178178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3244143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60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787785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79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5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2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5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5" y="787785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2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81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18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5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92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5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71437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03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8" y="4911729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5" y="4983091"/>
            <a:ext cx="779767" cy="365125"/>
          </a:xfrm>
        </p:spPr>
        <p:txBody>
          <a:bodyPr/>
          <a:lstStyle/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76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5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7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2DD92-75B0-457E-944C-30D4C32512E4}" type="datetimeFigureOut">
              <a:rPr lang="zh-CN" altLang="en-US" smtClean="0"/>
              <a:t>2017-9-6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5" y="6135812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5" y="787785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24F34C5-AE0F-4677-97CB-CD9DB924AA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4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ccounts.nlc.cn/" TargetMode="External"/><Relationship Id="rId2" Type="http://schemas.openxmlformats.org/officeDocument/2006/relationships/hyperlink" Target="http://sso.nlc.cn/sso/jsp/login.js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zh-CN" altLang="zh-CN" dirty="0" smtClean="0"/>
              <a:t>全国</a:t>
            </a:r>
            <a:r>
              <a:rPr lang="zh-CN" altLang="zh-CN" dirty="0"/>
              <a:t>图书馆联合编目中心服务工作调整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9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名称规范控制设想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793" y="2273788"/>
            <a:ext cx="5568315" cy="34444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447" y="2481605"/>
            <a:ext cx="3828660" cy="288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68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2800" i="1" dirty="0" smtClean="0"/>
              <a:t>             谢谢！！</a:t>
            </a:r>
            <a:endParaRPr lang="zh-CN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70214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培训工作进展：考试平台</a:t>
            </a:r>
            <a:endParaRPr lang="en-US" altLang="zh-CN" dirty="0" smtClean="0"/>
          </a:p>
          <a:p>
            <a:r>
              <a:rPr lang="zh-CN" altLang="en-US" dirty="0" smtClean="0"/>
              <a:t>全国实体资源馆藏管理与服务平台</a:t>
            </a:r>
            <a:endParaRPr lang="en-US" altLang="zh-CN" dirty="0" smtClean="0"/>
          </a:p>
          <a:p>
            <a:r>
              <a:rPr lang="zh-CN" altLang="en-US" dirty="0" smtClean="0"/>
              <a:t>蒙文文献数据提供下载</a:t>
            </a:r>
            <a:endParaRPr lang="en-US" altLang="zh-CN" dirty="0" smtClean="0"/>
          </a:p>
          <a:p>
            <a:r>
              <a:rPr lang="en-US" altLang="zh-CN" dirty="0"/>
              <a:t>801</a:t>
            </a:r>
            <a:r>
              <a:rPr lang="zh-CN" altLang="zh-CN" dirty="0"/>
              <a:t>字段生效：自动按用户编目员账号生成馆</a:t>
            </a:r>
            <a:r>
              <a:rPr lang="zh-CN" altLang="zh-CN" dirty="0" smtClean="0"/>
              <a:t>代码</a:t>
            </a:r>
            <a:endParaRPr lang="en-US" altLang="zh-CN" dirty="0" smtClean="0"/>
          </a:p>
          <a:p>
            <a:r>
              <a:rPr lang="zh-CN" altLang="en-US" dirty="0" smtClean="0"/>
              <a:t>名称规范控制设想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85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考试</a:t>
            </a:r>
            <a:r>
              <a:rPr lang="zh-CN" altLang="en-US" dirty="0" smtClean="0"/>
              <a:t>平台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75" y="2378109"/>
            <a:ext cx="6792124" cy="413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0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考试</a:t>
            </a:r>
            <a:r>
              <a:rPr lang="zh-CN" altLang="en-US" dirty="0" smtClean="0"/>
              <a:t>平台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74" y="2367093"/>
            <a:ext cx="6604415" cy="392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全国实体资源馆藏管理与服务平台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该平台系统还在开发中，预计</a:t>
            </a:r>
            <a:r>
              <a:rPr lang="en-US" altLang="zh-CN" dirty="0" smtClean="0"/>
              <a:t>2017</a:t>
            </a:r>
            <a:r>
              <a:rPr lang="zh-CN" altLang="en-US" dirty="0" smtClean="0"/>
              <a:t>年年底完成所有开发工作。</a:t>
            </a:r>
            <a:endParaRPr lang="en-US" altLang="zh-CN" dirty="0" smtClean="0"/>
          </a:p>
          <a:p>
            <a:r>
              <a:rPr lang="zh-CN" altLang="en-US" dirty="0"/>
              <a:t>统一联合编目服务的权限体系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020" y="3338107"/>
            <a:ext cx="9733333" cy="289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全国实体资源馆藏管理与服务平台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3774" y="2367092"/>
            <a:ext cx="5147815" cy="4008771"/>
          </a:xfrm>
        </p:spPr>
        <p:txBody>
          <a:bodyPr/>
          <a:lstStyle/>
          <a:p>
            <a:r>
              <a:rPr lang="zh-CN" altLang="en-US" dirty="0"/>
              <a:t>与国家图书馆统一用户注册平台功能相似</a:t>
            </a:r>
            <a:endParaRPr lang="en-US" altLang="zh-CN" dirty="0">
              <a:hlinkClick r:id="rId2"/>
            </a:endParaRPr>
          </a:p>
          <a:p>
            <a:r>
              <a:rPr lang="zh-CN" altLang="en-US" dirty="0" smtClean="0">
                <a:hlinkClick r:id="rId3"/>
              </a:rPr>
              <a:t>访问地址 </a:t>
            </a:r>
            <a:r>
              <a:rPr lang="en-US" altLang="zh-CN" dirty="0" smtClean="0">
                <a:hlinkClick r:id="rId3"/>
              </a:rPr>
              <a:t>http://accounts.nlc.cn</a:t>
            </a:r>
            <a:endParaRPr lang="en-US" altLang="zh-CN" dirty="0"/>
          </a:p>
          <a:p>
            <a:pPr marL="457189" indent="-457189">
              <a:buFont typeface="+mj-lt"/>
              <a:buAutoNum type="arabicPeriod"/>
            </a:pPr>
            <a:r>
              <a:rPr lang="zh-CN" altLang="en-US" dirty="0" smtClean="0"/>
              <a:t>未来</a:t>
            </a:r>
            <a:r>
              <a:rPr lang="zh-CN" altLang="en-US" dirty="0"/>
              <a:t>联合编目工作会陆续推出新的服务</a:t>
            </a:r>
            <a:r>
              <a:rPr lang="zh-CN" altLang="en-US" dirty="0" smtClean="0"/>
              <a:t>，所有</a:t>
            </a:r>
            <a:r>
              <a:rPr lang="zh-CN" altLang="en-US" dirty="0"/>
              <a:t>新的服务都会基于中心已经使用</a:t>
            </a:r>
            <a:r>
              <a:rPr lang="zh-CN" altLang="en-US" dirty="0" smtClean="0"/>
              <a:t>了</a:t>
            </a:r>
            <a:r>
              <a:rPr lang="en-US" altLang="zh-CN" dirty="0" smtClean="0"/>
              <a:t>7</a:t>
            </a:r>
            <a:r>
              <a:rPr lang="zh-CN" altLang="en-US" dirty="0" smtClean="0"/>
              <a:t>年的机构代码体系。</a:t>
            </a:r>
            <a:endParaRPr lang="en-US" altLang="zh-CN" dirty="0" smtClean="0"/>
          </a:p>
          <a:p>
            <a:pPr marL="457189" indent="-457189">
              <a:buFont typeface="+mj-lt"/>
              <a:buAutoNum type="arabicPeriod"/>
            </a:pPr>
            <a:r>
              <a:rPr lang="zh-CN" altLang="en-US" dirty="0" smtClean="0"/>
              <a:t>中心未来会推出更多的基于第三方平台的服务，类似于</a:t>
            </a:r>
            <a:r>
              <a:rPr lang="en-US" altLang="zh-CN" dirty="0" smtClean="0"/>
              <a:t>z39.50</a:t>
            </a:r>
            <a:r>
              <a:rPr lang="zh-CN" altLang="en-US" dirty="0" smtClean="0"/>
              <a:t>下载，异构上载等。</a:t>
            </a:r>
            <a:endParaRPr lang="en-US" altLang="zh-CN" dirty="0" smtClean="0"/>
          </a:p>
          <a:p>
            <a:pPr marL="457189" indent="-457189">
              <a:buFont typeface="+mj-lt"/>
              <a:buAutoNum type="arabicPeriod"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135" y="1564953"/>
            <a:ext cx="3716720" cy="429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19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全国实体资源馆藏管理与服务平台也是一个允许第三方服务接入的</a:t>
            </a:r>
            <a:r>
              <a:rPr lang="zh-CN" altLang="en-US" dirty="0" smtClean="0"/>
              <a:t>平台，</a:t>
            </a:r>
            <a:endParaRPr lang="en-US" altLang="zh-CN" dirty="0" smtClean="0"/>
          </a:p>
          <a:p>
            <a:r>
              <a:rPr lang="zh-CN" altLang="en-US" dirty="0" smtClean="0"/>
              <a:t>在馆藏体系成熟后，我们将逐步开放馆藏数据的各种接口，包括统计、分析、查询、展示等。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92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蒙文文献数据提供</a:t>
            </a:r>
            <a:r>
              <a:rPr lang="zh-CN" altLang="en-US" dirty="0" smtClean="0"/>
              <a:t>下载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3775" y="2367093"/>
            <a:ext cx="3436903" cy="3424107"/>
          </a:xfrm>
        </p:spPr>
        <p:txBody>
          <a:bodyPr/>
          <a:lstStyle/>
          <a:p>
            <a:r>
              <a:rPr lang="zh-CN" altLang="en-US" dirty="0" smtClean="0"/>
              <a:t>由内蒙古自治区分中心提交的蒙文文献，约</a:t>
            </a:r>
            <a:r>
              <a:rPr lang="en-US" altLang="zh-CN" dirty="0" smtClean="0"/>
              <a:t>7000</a:t>
            </a:r>
            <a:r>
              <a:rPr lang="zh-CN" altLang="en-US" dirty="0" smtClean="0"/>
              <a:t>条</a:t>
            </a:r>
            <a:endParaRPr lang="en-US" altLang="zh-CN" dirty="0" smtClean="0"/>
          </a:p>
          <a:p>
            <a:r>
              <a:rPr lang="zh-CN" altLang="en-US" dirty="0" smtClean="0"/>
              <a:t>该文献和中心部分书目数据存在重复，但从为成员馆提供更多数据格式角度上，对该部分书目进行收录。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600" y="2453889"/>
            <a:ext cx="7142629" cy="294191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1849" y="5611091"/>
            <a:ext cx="942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PS</a:t>
            </a:r>
            <a:r>
              <a:rPr lang="zh-CN" altLang="en-US" dirty="0"/>
              <a:t>：蒙文文字需要安装独立的字体才可以正常显示，常用“宋体”、“黑体”等字体无法正常显示。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419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801</a:t>
            </a:r>
            <a:r>
              <a:rPr lang="zh-CN" altLang="zh-CN" dirty="0" smtClean="0"/>
              <a:t>字段</a:t>
            </a:r>
            <a:r>
              <a:rPr lang="zh-CN" altLang="en-US" dirty="0" smtClean="0"/>
              <a:t>自动生成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该功能在</a:t>
            </a:r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2</a:t>
            </a:r>
            <a:r>
              <a:rPr lang="zh-CN" altLang="en-US" dirty="0" smtClean="0"/>
              <a:t>月已经上线，各上传馆可以正常使用。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530" y="3018595"/>
            <a:ext cx="2190476" cy="5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2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203</TotalTime>
  <Words>293</Words>
  <Application>Microsoft Office PowerPoint</Application>
  <PresentationFormat>宽屏</PresentationFormat>
  <Paragraphs>28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幼圆</vt:lpstr>
      <vt:lpstr>Arial</vt:lpstr>
      <vt:lpstr>Century Gothic</vt:lpstr>
      <vt:lpstr>Wingdings 3</vt:lpstr>
      <vt:lpstr>丝状</vt:lpstr>
      <vt:lpstr>2017年全国图书馆联合编目中心服务工作调整</vt:lpstr>
      <vt:lpstr>PowerPoint 演示文稿</vt:lpstr>
      <vt:lpstr>考试平台</vt:lpstr>
      <vt:lpstr>考试平台</vt:lpstr>
      <vt:lpstr>全国实体资源馆藏管理与服务平台</vt:lpstr>
      <vt:lpstr>全国实体资源馆藏管理与服务平台</vt:lpstr>
      <vt:lpstr>PowerPoint 演示文稿</vt:lpstr>
      <vt:lpstr>蒙文文献数据提供下载</vt:lpstr>
      <vt:lpstr>801字段自动生成</vt:lpstr>
      <vt:lpstr>名称规范控制设想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2017年全国图书馆联合编目中心服务工作调整</dc:title>
  <dc:creator>索晶</dc:creator>
  <cp:lastModifiedBy>索晶</cp:lastModifiedBy>
  <cp:revision>13</cp:revision>
  <dcterms:created xsi:type="dcterms:W3CDTF">2017-09-05T21:49:18Z</dcterms:created>
  <dcterms:modified xsi:type="dcterms:W3CDTF">2017-09-06T07:20:56Z</dcterms:modified>
</cp:coreProperties>
</file>